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64" r:id="rId3"/>
    <p:sldId id="265" r:id="rId4"/>
    <p:sldId id="268" r:id="rId5"/>
    <p:sldId id="267"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7" d="100"/>
          <a:sy n="107" d="100"/>
        </p:scale>
        <p:origin x="78" y="49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593CE-BA07-4E40-A2F6-D0B6FF2EF788}" type="datetimeFigureOut">
              <a:rPr lang="en-US" smtClean="0"/>
              <a:t>5/3/2019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AD02F-1BB8-45D7-BE0E-73E06CC8DFEE}" type="slidenum">
              <a:rPr lang="en-US" smtClean="0"/>
              <a:t>‹#›</a:t>
            </a:fld>
            <a:endParaRPr lang="en-US"/>
          </a:p>
        </p:txBody>
      </p:sp>
    </p:spTree>
    <p:extLst>
      <p:ext uri="{BB962C8B-B14F-4D97-AF65-F5344CB8AC3E}">
        <p14:creationId xmlns:p14="http://schemas.microsoft.com/office/powerpoint/2010/main" val="4060657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AD02F-1BB8-45D7-BE0E-73E06CC8DFEE}" type="slidenum">
              <a:rPr lang="en-US" smtClean="0"/>
              <a:t>1</a:t>
            </a:fld>
            <a:endParaRPr lang="en-US"/>
          </a:p>
        </p:txBody>
      </p:sp>
    </p:spTree>
    <p:extLst>
      <p:ext uri="{BB962C8B-B14F-4D97-AF65-F5344CB8AC3E}">
        <p14:creationId xmlns:p14="http://schemas.microsoft.com/office/powerpoint/2010/main" val="959313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7CAD02F-1BB8-45D7-BE0E-73E06CC8DFEE}" type="slidenum">
              <a:rPr lang="en-US" smtClean="0"/>
              <a:t>2</a:t>
            </a:fld>
            <a:endParaRPr lang="en-US"/>
          </a:p>
        </p:txBody>
      </p:sp>
    </p:spTree>
    <p:extLst>
      <p:ext uri="{BB962C8B-B14F-4D97-AF65-F5344CB8AC3E}">
        <p14:creationId xmlns:p14="http://schemas.microsoft.com/office/powerpoint/2010/main" val="825094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CAD02F-1BB8-45D7-BE0E-73E06CC8DFEE}" type="slidenum">
              <a:rPr lang="en-US" smtClean="0"/>
              <a:t>3</a:t>
            </a:fld>
            <a:endParaRPr lang="en-US"/>
          </a:p>
        </p:txBody>
      </p:sp>
    </p:spTree>
    <p:extLst>
      <p:ext uri="{BB962C8B-B14F-4D97-AF65-F5344CB8AC3E}">
        <p14:creationId xmlns:p14="http://schemas.microsoft.com/office/powerpoint/2010/main" val="696447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Streamline </a:t>
            </a:r>
            <a:r>
              <a:rPr lang="en-US" dirty="0" err="1"/>
              <a:t>Moderne</a:t>
            </a:r>
            <a:r>
              <a:rPr lang="en-US" dirty="0"/>
              <a:t> is an international style of Art Deco architecture and design that was inspired by aerodynamic design.  Streamline </a:t>
            </a:r>
            <a:r>
              <a:rPr lang="en-US" dirty="0" err="1"/>
              <a:t>Moderne</a:t>
            </a:r>
            <a:r>
              <a:rPr lang="en-US" dirty="0"/>
              <a:t> Architecture emphasized curving forms, long horizontal lines and sometimes nautical elements. In Industrial design it was used in railroad locomotives, automobiles, aircrafts and ships to give the impression of sleekness and modernity.</a:t>
            </a:r>
          </a:p>
        </p:txBody>
      </p:sp>
      <p:sp>
        <p:nvSpPr>
          <p:cNvPr id="4" name="Slide Number Placeholder 3"/>
          <p:cNvSpPr>
            <a:spLocks noGrp="1"/>
          </p:cNvSpPr>
          <p:nvPr>
            <p:ph type="sldNum" sz="quarter" idx="5"/>
          </p:nvPr>
        </p:nvSpPr>
        <p:spPr/>
        <p:txBody>
          <a:bodyPr/>
          <a:lstStyle/>
          <a:p>
            <a:fld id="{17CAD02F-1BB8-45D7-BE0E-73E06CC8DFEE}" type="slidenum">
              <a:rPr lang="en-US" smtClean="0"/>
              <a:t>4</a:t>
            </a:fld>
            <a:endParaRPr lang="en-US"/>
          </a:p>
        </p:txBody>
      </p:sp>
    </p:spTree>
    <p:extLst>
      <p:ext uri="{BB962C8B-B14F-4D97-AF65-F5344CB8AC3E}">
        <p14:creationId xmlns:p14="http://schemas.microsoft.com/office/powerpoint/2010/main" val="2066272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CAD02F-1BB8-45D7-BE0E-73E06CC8DFEE}" type="slidenum">
              <a:rPr lang="en-US" smtClean="0"/>
              <a:t>5</a:t>
            </a:fld>
            <a:endParaRPr lang="en-US"/>
          </a:p>
        </p:txBody>
      </p:sp>
    </p:spTree>
    <p:extLst>
      <p:ext uri="{BB962C8B-B14F-4D97-AF65-F5344CB8AC3E}">
        <p14:creationId xmlns:p14="http://schemas.microsoft.com/office/powerpoint/2010/main" val="20341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F834F-6CFB-4BDD-B5BB-313FC7923E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FFE759-22C6-45C6-A597-A5AD9CF99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971C5-4AD2-4E7B-B6D5-1F25B6E431BF}"/>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5" name="Footer Placeholder 4">
            <a:extLst>
              <a:ext uri="{FF2B5EF4-FFF2-40B4-BE49-F238E27FC236}">
                <a16:creationId xmlns:a16="http://schemas.microsoft.com/office/drawing/2014/main" id="{7249B6A6-CE6C-40C1-86C8-86D37DD0C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1F4A7-3D88-4D18-883E-AC6F4B44FBD9}"/>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2739584626"/>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82FE-29DD-48EC-8D50-FE3F44538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78BA4-D641-46FC-9A6C-D1E96C6320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D5401-0982-463E-AEE8-839BC6F8EBFE}"/>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5" name="Footer Placeholder 4">
            <a:extLst>
              <a:ext uri="{FF2B5EF4-FFF2-40B4-BE49-F238E27FC236}">
                <a16:creationId xmlns:a16="http://schemas.microsoft.com/office/drawing/2014/main" id="{B5188DE3-495D-40B2-8DFC-9CE24A9B3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C5A66-01CD-4F49-B61F-EC180B671B6B}"/>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3641220957"/>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4BF42-442D-4FC4-97CD-9AC331DDF0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911E24-0809-40AA-AE15-3CB7833D70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8DDD1-3C54-499B-A7AE-EAA317D8476E}"/>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5" name="Footer Placeholder 4">
            <a:extLst>
              <a:ext uri="{FF2B5EF4-FFF2-40B4-BE49-F238E27FC236}">
                <a16:creationId xmlns:a16="http://schemas.microsoft.com/office/drawing/2014/main" id="{07985946-F3EA-4CB4-A68F-9E53CFB34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CF2CD-CB0B-426C-948E-224422994849}"/>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2926123866"/>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A2A2D-CE5B-4CDF-BF0A-8AC935B62B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BA9DE-A3A8-4409-9FAF-B50380474C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CE24B-C752-4580-8D80-A8B764F7FFE6}"/>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5" name="Footer Placeholder 4">
            <a:extLst>
              <a:ext uri="{FF2B5EF4-FFF2-40B4-BE49-F238E27FC236}">
                <a16:creationId xmlns:a16="http://schemas.microsoft.com/office/drawing/2014/main" id="{273878E4-A82F-47F4-9B20-E9265E8F6B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525C1-A4A5-4338-B719-459A49EDC2F8}"/>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2454616044"/>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03AF5-FA8D-48DB-BD39-B3479511BB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E5DD48-6EF4-4C83-99D1-2F01CA9AD4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F4C94-285F-4B7B-9820-307AB7B230EE}"/>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5" name="Footer Placeholder 4">
            <a:extLst>
              <a:ext uri="{FF2B5EF4-FFF2-40B4-BE49-F238E27FC236}">
                <a16:creationId xmlns:a16="http://schemas.microsoft.com/office/drawing/2014/main" id="{290FD559-C2B1-47FE-A18A-90039960A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A7F08-E25D-48C6-9571-CB223692ABC2}"/>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592460454"/>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4BD3-5A32-451B-A1C0-DA4A8194A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627D99-0B22-4A66-8FCF-7C6046FE88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966F5-992B-4AB8-849C-6C189DF755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807122-1A81-446A-9F62-FEBC93404F1B}"/>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6" name="Footer Placeholder 5">
            <a:extLst>
              <a:ext uri="{FF2B5EF4-FFF2-40B4-BE49-F238E27FC236}">
                <a16:creationId xmlns:a16="http://schemas.microsoft.com/office/drawing/2014/main" id="{581C0824-EF53-484B-AD09-31A2207B2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A01C8-AD72-49B1-96CA-0B2274BA499C}"/>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3474239050"/>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329F-C5C4-456D-9CA4-ADE6806602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DA1D58-FB27-4E67-8A8E-7D9DA493F3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9B681-E2FA-44FB-ADBF-149B6D1A31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C11C10-A2FF-4834-AC6F-858ABC873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CE8958-0507-4095-8540-6AD2005E2A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30FAE0-A73F-4634-AB29-5AAD231DC4B1}"/>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8" name="Footer Placeholder 7">
            <a:extLst>
              <a:ext uri="{FF2B5EF4-FFF2-40B4-BE49-F238E27FC236}">
                <a16:creationId xmlns:a16="http://schemas.microsoft.com/office/drawing/2014/main" id="{A4DA5542-597C-4DA3-9411-05DE4CFAB3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5D1BB2-8086-457B-AF99-714C9D8362B4}"/>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1029745096"/>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36202-2DFC-43D9-ACCC-7A74FACAEA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50F299-44DF-4880-A7C4-775AF4DB4217}"/>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4" name="Footer Placeholder 3">
            <a:extLst>
              <a:ext uri="{FF2B5EF4-FFF2-40B4-BE49-F238E27FC236}">
                <a16:creationId xmlns:a16="http://schemas.microsoft.com/office/drawing/2014/main" id="{AE80CA6B-F6A7-463A-8081-9D659D467F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C27605-BC98-4B6E-B46C-E1D0EB61C3E0}"/>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1644604640"/>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87A79-E9D6-4FD8-91C0-38B208EB4419}"/>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3" name="Footer Placeholder 2">
            <a:extLst>
              <a:ext uri="{FF2B5EF4-FFF2-40B4-BE49-F238E27FC236}">
                <a16:creationId xmlns:a16="http://schemas.microsoft.com/office/drawing/2014/main" id="{A596B913-B0BB-4617-A304-B655E52845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B9F103-0A10-44AB-AF57-531F1D6E3DBC}"/>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3000224835"/>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F3F9-D0A0-4781-A61A-9BA63D22FC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A70D0C-E0E1-42DC-BA71-E22B6DC910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3A6DD5-A531-484B-9176-29C59847E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494D76-F488-4FAC-BEAA-F47B0AD17B21}"/>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6" name="Footer Placeholder 5">
            <a:extLst>
              <a:ext uri="{FF2B5EF4-FFF2-40B4-BE49-F238E27FC236}">
                <a16:creationId xmlns:a16="http://schemas.microsoft.com/office/drawing/2014/main" id="{8F367A88-4C59-44D5-87A8-FE1963B4C2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CDC03-6246-4DD6-816A-28F153C6A498}"/>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65107830"/>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8423-A088-4481-9864-A6B6CF7FE8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E702A9-D33D-4BC8-B4D2-065E8E171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3025CF-730F-438D-9FDB-6130F950B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0BCBBC-0E9A-4422-8AAF-DBE504A5D804}"/>
              </a:ext>
            </a:extLst>
          </p:cNvPr>
          <p:cNvSpPr>
            <a:spLocks noGrp="1"/>
          </p:cNvSpPr>
          <p:nvPr>
            <p:ph type="dt" sz="half" idx="10"/>
          </p:nvPr>
        </p:nvSpPr>
        <p:spPr/>
        <p:txBody>
          <a:bodyPr/>
          <a:lstStyle/>
          <a:p>
            <a:fld id="{06F51988-54B6-4BDE-BF6D-A6D686A1FEF3}" type="datetimeFigureOut">
              <a:rPr lang="en-US" smtClean="0"/>
              <a:t>5/3/2019</a:t>
            </a:fld>
            <a:endParaRPr lang="en-US"/>
          </a:p>
        </p:txBody>
      </p:sp>
      <p:sp>
        <p:nvSpPr>
          <p:cNvPr id="6" name="Footer Placeholder 5">
            <a:extLst>
              <a:ext uri="{FF2B5EF4-FFF2-40B4-BE49-F238E27FC236}">
                <a16:creationId xmlns:a16="http://schemas.microsoft.com/office/drawing/2014/main" id="{BDE3734A-18E6-44AE-A62A-6B0A0AF58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CD3A2-FE83-415B-822D-0A6E6C74B744}"/>
              </a:ext>
            </a:extLst>
          </p:cNvPr>
          <p:cNvSpPr>
            <a:spLocks noGrp="1"/>
          </p:cNvSpPr>
          <p:nvPr>
            <p:ph type="sldNum" sz="quarter" idx="12"/>
          </p:nvPr>
        </p:nvSpPr>
        <p:spPr/>
        <p:txBody>
          <a:bodyPr/>
          <a:lstStyle/>
          <a:p>
            <a:fld id="{1D8C3F70-56D5-4BF8-8310-18D6A341E533}" type="slidenum">
              <a:rPr lang="en-US" smtClean="0"/>
              <a:t>‹#›</a:t>
            </a:fld>
            <a:endParaRPr lang="en-US"/>
          </a:p>
        </p:txBody>
      </p:sp>
    </p:spTree>
    <p:extLst>
      <p:ext uri="{BB962C8B-B14F-4D97-AF65-F5344CB8AC3E}">
        <p14:creationId xmlns:p14="http://schemas.microsoft.com/office/powerpoint/2010/main" val="1136378551"/>
      </p:ext>
    </p:extLst>
  </p:cSld>
  <p:clrMapOvr>
    <a:masterClrMapping/>
  </p:clrMapOvr>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106D7B-D948-4A50-B452-9750E26FE3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B2FC8F-0F4F-4560-8D82-FCDED0715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1C19-6A7F-44B1-A91A-167F41DB7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51988-54B6-4BDE-BF6D-A6D686A1FEF3}" type="datetimeFigureOut">
              <a:rPr lang="en-US" smtClean="0"/>
              <a:t>5/3/2019</a:t>
            </a:fld>
            <a:endParaRPr lang="en-US"/>
          </a:p>
        </p:txBody>
      </p:sp>
      <p:sp>
        <p:nvSpPr>
          <p:cNvPr id="5" name="Footer Placeholder 4">
            <a:extLst>
              <a:ext uri="{FF2B5EF4-FFF2-40B4-BE49-F238E27FC236}">
                <a16:creationId xmlns:a16="http://schemas.microsoft.com/office/drawing/2014/main" id="{A8D29D64-3D68-4C0B-8A6D-A1CD0BFA2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67068A-34D1-47FA-9A53-399DD6DA04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C3F70-56D5-4BF8-8310-18D6A341E533}" type="slidenum">
              <a:rPr lang="en-US" smtClean="0"/>
              <a:t>‹#›</a:t>
            </a:fld>
            <a:endParaRPr lang="en-US"/>
          </a:p>
        </p:txBody>
      </p:sp>
    </p:spTree>
    <p:extLst>
      <p:ext uri="{BB962C8B-B14F-4D97-AF65-F5344CB8AC3E}">
        <p14:creationId xmlns:p14="http://schemas.microsoft.com/office/powerpoint/2010/main" val="2607207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4000" advClick="0">
        <p14:reveal/>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image" Target="../media/image1.jpeg"/><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emf"/><Relationship Id="rId14" Type="http://schemas.openxmlformats.org/officeDocument/2006/relationships/image" Target="../media/image12.emf"/></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3" Type="http://schemas.openxmlformats.org/officeDocument/2006/relationships/notesSlide" Target="../notesSlides/notesSlide2.xml"/><Relationship Id="rId7" Type="http://schemas.openxmlformats.org/officeDocument/2006/relationships/image" Target="../media/image5.emf"/><Relationship Id="rId12"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13.jpeg"/><Relationship Id="rId15" Type="http://schemas.openxmlformats.org/officeDocument/2006/relationships/image" Target="../media/image14.jpeg"/><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emf"/><Relationship Id="rId14" Type="http://schemas.openxmlformats.org/officeDocument/2006/relationships/image" Target="../media/image12.emf"/></Relationships>
</file>

<file path=ppt/slides/_rels/slide3.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9.emf"/><Relationship Id="rId3" Type="http://schemas.openxmlformats.org/officeDocument/2006/relationships/notesSlide" Target="../notesSlides/notesSlide3.xml"/><Relationship Id="rId7" Type="http://schemas.openxmlformats.org/officeDocument/2006/relationships/image" Target="../media/image17.jpg"/><Relationship Id="rId12" Type="http://schemas.openxmlformats.org/officeDocument/2006/relationships/image" Target="../media/image8.emf"/><Relationship Id="rId2" Type="http://schemas.openxmlformats.org/officeDocument/2006/relationships/slideLayout" Target="../slideLayouts/slideLayout7.xml"/><Relationship Id="rId16" Type="http://schemas.openxmlformats.org/officeDocument/2006/relationships/image" Target="../media/image12.emf"/><Relationship Id="rId1" Type="http://schemas.openxmlformats.org/officeDocument/2006/relationships/tags" Target="../tags/tag2.xml"/><Relationship Id="rId6" Type="http://schemas.openxmlformats.org/officeDocument/2006/relationships/image" Target="../media/image16.jpeg"/><Relationship Id="rId11" Type="http://schemas.openxmlformats.org/officeDocument/2006/relationships/image" Target="../media/image7.emf"/><Relationship Id="rId5" Type="http://schemas.openxmlformats.org/officeDocument/2006/relationships/image" Target="../media/image15.png"/><Relationship Id="rId15" Type="http://schemas.openxmlformats.org/officeDocument/2006/relationships/image" Target="../media/image11.emf"/><Relationship Id="rId10" Type="http://schemas.openxmlformats.org/officeDocument/2006/relationships/image" Target="../media/image6.emf"/><Relationship Id="rId4" Type="http://schemas.openxmlformats.org/officeDocument/2006/relationships/image" Target="../media/image2.png"/><Relationship Id="rId9" Type="http://schemas.openxmlformats.org/officeDocument/2006/relationships/image" Target="../media/image5.emf"/><Relationship Id="rId1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8.jpg"/><Relationship Id="rId1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22.jpg"/><Relationship Id="rId2" Type="http://schemas.openxmlformats.org/officeDocument/2006/relationships/notesSlide" Target="../notesSlides/notesSlide4.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20.jpg"/><Relationship Id="rId10" Type="http://schemas.openxmlformats.org/officeDocument/2006/relationships/image" Target="../media/image10.emf"/><Relationship Id="rId19" Type="http://schemas.microsoft.com/office/2007/relationships/hdphoto" Target="../media/hdphoto1.wdp"/><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140B54F-3BA5-4A9E-8597-4D1ECB8D88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95608" y="1141431"/>
            <a:ext cx="7435880" cy="5481480"/>
          </a:xfrm>
          <a:prstGeom prst="rect">
            <a:avLst/>
          </a:prstGeom>
        </p:spPr>
      </p:pic>
      <p:pic>
        <p:nvPicPr>
          <p:cNvPr id="23" name="Picture 22">
            <a:extLst>
              <a:ext uri="{FF2B5EF4-FFF2-40B4-BE49-F238E27FC236}">
                <a16:creationId xmlns:a16="http://schemas.microsoft.com/office/drawing/2014/main" id="{1AC4A140-2E1E-43AD-BC68-1BB04C1AD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22" y="6172200"/>
            <a:ext cx="3025277" cy="432182"/>
          </a:xfrm>
          <a:prstGeom prst="rect">
            <a:avLst/>
          </a:prstGeom>
        </p:spPr>
      </p:pic>
      <p:pic>
        <p:nvPicPr>
          <p:cNvPr id="31" name="Picture 30">
            <a:extLst>
              <a:ext uri="{FF2B5EF4-FFF2-40B4-BE49-F238E27FC236}">
                <a16:creationId xmlns:a16="http://schemas.microsoft.com/office/drawing/2014/main" id="{6E4A0E07-EC57-45E8-9826-12384A182044}"/>
              </a:ext>
            </a:extLst>
          </p:cNvPr>
          <p:cNvPicPr>
            <a:picLocks noChangeAspect="1"/>
          </p:cNvPicPr>
          <p:nvPr/>
        </p:nvPicPr>
        <p:blipFill>
          <a:blip r:embed="rId5"/>
          <a:stretch>
            <a:fillRect/>
          </a:stretch>
        </p:blipFill>
        <p:spPr>
          <a:xfrm>
            <a:off x="339729" y="1477964"/>
            <a:ext cx="2573126" cy="1194571"/>
          </a:xfrm>
          <a:prstGeom prst="rect">
            <a:avLst/>
          </a:prstGeom>
        </p:spPr>
      </p:pic>
      <p:grpSp>
        <p:nvGrpSpPr>
          <p:cNvPr id="8" name="Group 4">
            <a:extLst>
              <a:ext uri="{FF2B5EF4-FFF2-40B4-BE49-F238E27FC236}">
                <a16:creationId xmlns:a16="http://schemas.microsoft.com/office/drawing/2014/main" id="{DB8F6255-C051-4ED0-A600-9AEE61B0B0A2}"/>
              </a:ext>
            </a:extLst>
          </p:cNvPr>
          <p:cNvGrpSpPr>
            <a:grpSpLocks noChangeAspect="1"/>
          </p:cNvGrpSpPr>
          <p:nvPr/>
        </p:nvGrpSpPr>
        <p:grpSpPr bwMode="auto">
          <a:xfrm>
            <a:off x="1139826" y="187326"/>
            <a:ext cx="11241087" cy="1290638"/>
            <a:chOff x="718" y="118"/>
            <a:chExt cx="7081" cy="813"/>
          </a:xfrm>
        </p:grpSpPr>
        <p:sp>
          <p:nvSpPr>
            <p:cNvPr id="9" name="AutoShape 3">
              <a:extLst>
                <a:ext uri="{FF2B5EF4-FFF2-40B4-BE49-F238E27FC236}">
                  <a16:creationId xmlns:a16="http://schemas.microsoft.com/office/drawing/2014/main" id="{A5916E66-C7D0-45B1-B18F-EBB9E92F806C}"/>
                </a:ext>
              </a:extLst>
            </p:cNvPr>
            <p:cNvSpPr>
              <a:spLocks noChangeAspect="1" noChangeArrowheads="1" noTextEdit="1"/>
            </p:cNvSpPr>
            <p:nvPr/>
          </p:nvSpPr>
          <p:spPr bwMode="auto">
            <a:xfrm>
              <a:off x="721" y="121"/>
              <a:ext cx="7077"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 name="Picture 5">
              <a:extLst>
                <a:ext uri="{FF2B5EF4-FFF2-40B4-BE49-F238E27FC236}">
                  <a16:creationId xmlns:a16="http://schemas.microsoft.com/office/drawing/2014/main" id="{10B06651-D32A-444F-BD7F-F75B4A4E89A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18" y="118"/>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44DC4EE2-7434-4386-912A-12DFF5527DF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552" y="118"/>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B72C71E9-A4D3-4CCD-B0DB-7095BB3462E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385" y="118"/>
              <a:ext cx="833"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6D0F5AAA-9697-48AB-A867-4B179F6FB63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216" y="118"/>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a:extLst>
                <a:ext uri="{FF2B5EF4-FFF2-40B4-BE49-F238E27FC236}">
                  <a16:creationId xmlns:a16="http://schemas.microsoft.com/office/drawing/2014/main" id="{18F772E7-7691-499C-9687-7A96F626BD5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049" y="118"/>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a:extLst>
                <a:ext uri="{FF2B5EF4-FFF2-40B4-BE49-F238E27FC236}">
                  <a16:creationId xmlns:a16="http://schemas.microsoft.com/office/drawing/2014/main" id="{F846AEDF-843D-4C28-9168-BE78EF88AD1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882" y="118"/>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a:extLst>
                <a:ext uri="{FF2B5EF4-FFF2-40B4-BE49-F238E27FC236}">
                  <a16:creationId xmlns:a16="http://schemas.microsoft.com/office/drawing/2014/main" id="{326BF247-2567-4D6E-AA47-7B7B9C65F945}"/>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715" y="118"/>
              <a:ext cx="833"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a:extLst>
                <a:ext uri="{FF2B5EF4-FFF2-40B4-BE49-F238E27FC236}">
                  <a16:creationId xmlns:a16="http://schemas.microsoft.com/office/drawing/2014/main" id="{F26CC5C7-4780-4F57-803E-1D38E4D5D372}"/>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6547" y="118"/>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a:extLst>
                <a:ext uri="{FF2B5EF4-FFF2-40B4-BE49-F238E27FC236}">
                  <a16:creationId xmlns:a16="http://schemas.microsoft.com/office/drawing/2014/main" id="{F73152A6-2D45-4C28-8BDA-9ED9BB31A468}"/>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7381" y="118"/>
              <a:ext cx="418"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4">
              <a:extLst>
                <a:ext uri="{FF2B5EF4-FFF2-40B4-BE49-F238E27FC236}">
                  <a16:creationId xmlns:a16="http://schemas.microsoft.com/office/drawing/2014/main" id="{08B1C58A-13D7-47E9-AB20-7E7D35719E9C}"/>
                </a:ext>
              </a:extLst>
            </p:cNvPr>
            <p:cNvSpPr>
              <a:spLocks/>
            </p:cNvSpPr>
            <p:nvPr/>
          </p:nvSpPr>
          <p:spPr bwMode="auto">
            <a:xfrm>
              <a:off x="777" y="177"/>
              <a:ext cx="6906" cy="639"/>
            </a:xfrm>
            <a:custGeom>
              <a:avLst/>
              <a:gdLst>
                <a:gd name="T0" fmla="*/ 6906 w 6906"/>
                <a:gd name="T1" fmla="*/ 0 h 639"/>
                <a:gd name="T2" fmla="*/ 6906 w 6906"/>
                <a:gd name="T3" fmla="*/ 639 h 639"/>
                <a:gd name="T4" fmla="*/ 0 w 6906"/>
                <a:gd name="T5" fmla="*/ 639 h 639"/>
                <a:gd name="T6" fmla="*/ 260 w 6906"/>
                <a:gd name="T7" fmla="*/ 319 h 639"/>
                <a:gd name="T8" fmla="*/ 0 w 6906"/>
                <a:gd name="T9" fmla="*/ 0 h 639"/>
                <a:gd name="T10" fmla="*/ 6906 w 6906"/>
                <a:gd name="T11" fmla="*/ 0 h 639"/>
              </a:gdLst>
              <a:ahLst/>
              <a:cxnLst>
                <a:cxn ang="0">
                  <a:pos x="T0" y="T1"/>
                </a:cxn>
                <a:cxn ang="0">
                  <a:pos x="T2" y="T3"/>
                </a:cxn>
                <a:cxn ang="0">
                  <a:pos x="T4" y="T5"/>
                </a:cxn>
                <a:cxn ang="0">
                  <a:pos x="T6" y="T7"/>
                </a:cxn>
                <a:cxn ang="0">
                  <a:pos x="T8" y="T9"/>
                </a:cxn>
                <a:cxn ang="0">
                  <a:pos x="T10" y="T11"/>
                </a:cxn>
              </a:cxnLst>
              <a:rect l="0" t="0" r="r" b="b"/>
              <a:pathLst>
                <a:path w="6906" h="639">
                  <a:moveTo>
                    <a:pt x="6906" y="0"/>
                  </a:moveTo>
                  <a:lnTo>
                    <a:pt x="6906" y="639"/>
                  </a:lnTo>
                  <a:lnTo>
                    <a:pt x="0" y="639"/>
                  </a:lnTo>
                  <a:lnTo>
                    <a:pt x="260" y="319"/>
                  </a:lnTo>
                  <a:lnTo>
                    <a:pt x="0" y="0"/>
                  </a:lnTo>
                  <a:lnTo>
                    <a:pt x="6906" y="0"/>
                  </a:lnTo>
                  <a:close/>
                </a:path>
              </a:pathLst>
            </a:custGeom>
            <a:solidFill>
              <a:srgbClr val="253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5">
              <a:extLst>
                <a:ext uri="{FF2B5EF4-FFF2-40B4-BE49-F238E27FC236}">
                  <a16:creationId xmlns:a16="http://schemas.microsoft.com/office/drawing/2014/main" id="{B24BE771-75BA-4CA3-A300-9FFE3E66CB70}"/>
                </a:ext>
              </a:extLst>
            </p:cNvPr>
            <p:cNvSpPr>
              <a:spLocks noChangeArrowheads="1"/>
            </p:cNvSpPr>
            <p:nvPr/>
          </p:nvSpPr>
          <p:spPr bwMode="auto">
            <a:xfrm>
              <a:off x="1613" y="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16">
              <a:extLst>
                <a:ext uri="{FF2B5EF4-FFF2-40B4-BE49-F238E27FC236}">
                  <a16:creationId xmlns:a16="http://schemas.microsoft.com/office/drawing/2014/main" id="{8365F7A3-3F25-409C-9E23-E6B6A1A72305}"/>
                </a:ext>
              </a:extLst>
            </p:cNvPr>
            <p:cNvSpPr>
              <a:spLocks noChangeArrowheads="1"/>
            </p:cNvSpPr>
            <p:nvPr/>
          </p:nvSpPr>
          <p:spPr bwMode="auto">
            <a:xfrm>
              <a:off x="1812" y="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Rectangle 17">
              <a:extLst>
                <a:ext uri="{FF2B5EF4-FFF2-40B4-BE49-F238E27FC236}">
                  <a16:creationId xmlns:a16="http://schemas.microsoft.com/office/drawing/2014/main" id="{69E5F48E-CB73-4F0E-B99A-92F9C4616577}"/>
                </a:ext>
              </a:extLst>
            </p:cNvPr>
            <p:cNvSpPr>
              <a:spLocks noChangeArrowheads="1"/>
            </p:cNvSpPr>
            <p:nvPr/>
          </p:nvSpPr>
          <p:spPr bwMode="auto">
            <a:xfrm>
              <a:off x="1973" y="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18">
              <a:extLst>
                <a:ext uri="{FF2B5EF4-FFF2-40B4-BE49-F238E27FC236}">
                  <a16:creationId xmlns:a16="http://schemas.microsoft.com/office/drawing/2014/main" id="{1D87B1BB-21D1-43F7-8AE7-11D36BE2F5F1}"/>
                </a:ext>
              </a:extLst>
            </p:cNvPr>
            <p:cNvSpPr>
              <a:spLocks noChangeArrowheads="1"/>
            </p:cNvSpPr>
            <p:nvPr/>
          </p:nvSpPr>
          <p:spPr bwMode="auto">
            <a:xfrm>
              <a:off x="2319" y="268"/>
              <a:ext cx="33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1" u="none" strike="noStrike" cap="none" normalizeH="0" baseline="0">
                  <a:ln>
                    <a:noFill/>
                  </a:ln>
                  <a:solidFill>
                    <a:srgbClr val="FFFFFF"/>
                  </a:solidFill>
                  <a:effectLst/>
                  <a:latin typeface="Book Antiqua" panose="02040602050305030304" pitchFamily="18"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19">
              <a:extLst>
                <a:ext uri="{FF2B5EF4-FFF2-40B4-BE49-F238E27FC236}">
                  <a16:creationId xmlns:a16="http://schemas.microsoft.com/office/drawing/2014/main" id="{004F2A1B-C80A-4C33-B434-E3372D75C2CD}"/>
                </a:ext>
              </a:extLst>
            </p:cNvPr>
            <p:cNvSpPr>
              <a:spLocks noChangeArrowheads="1"/>
            </p:cNvSpPr>
            <p:nvPr/>
          </p:nvSpPr>
          <p:spPr bwMode="auto">
            <a:xfrm>
              <a:off x="2547" y="360"/>
              <a:ext cx="269"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0">
              <a:extLst>
                <a:ext uri="{FF2B5EF4-FFF2-40B4-BE49-F238E27FC236}">
                  <a16:creationId xmlns:a16="http://schemas.microsoft.com/office/drawing/2014/main" id="{25358BE5-8DD7-44AD-8B9C-0391CDD8E4DA}"/>
                </a:ext>
              </a:extLst>
            </p:cNvPr>
            <p:cNvSpPr>
              <a:spLocks noChangeArrowheads="1"/>
            </p:cNvSpPr>
            <p:nvPr/>
          </p:nvSpPr>
          <p:spPr bwMode="auto">
            <a:xfrm>
              <a:off x="2733"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1">
              <a:extLst>
                <a:ext uri="{FF2B5EF4-FFF2-40B4-BE49-F238E27FC236}">
                  <a16:creationId xmlns:a16="http://schemas.microsoft.com/office/drawing/2014/main" id="{14CE762B-19C0-46DD-AD49-B18EFA0FBE30}"/>
                </a:ext>
              </a:extLst>
            </p:cNvPr>
            <p:cNvSpPr>
              <a:spLocks noChangeArrowheads="1"/>
            </p:cNvSpPr>
            <p:nvPr/>
          </p:nvSpPr>
          <p:spPr bwMode="auto">
            <a:xfrm>
              <a:off x="2906"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2">
              <a:extLst>
                <a:ext uri="{FF2B5EF4-FFF2-40B4-BE49-F238E27FC236}">
                  <a16:creationId xmlns:a16="http://schemas.microsoft.com/office/drawing/2014/main" id="{60C83755-C610-463E-B520-7F5F6E2E8832}"/>
                </a:ext>
              </a:extLst>
            </p:cNvPr>
            <p:cNvSpPr>
              <a:spLocks noChangeArrowheads="1"/>
            </p:cNvSpPr>
            <p:nvPr/>
          </p:nvSpPr>
          <p:spPr bwMode="auto">
            <a:xfrm>
              <a:off x="3189" y="268"/>
              <a:ext cx="320"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1" u="none" strike="noStrike" cap="none" normalizeH="0" baseline="0">
                  <a:ln>
                    <a:noFill/>
                  </a:ln>
                  <a:solidFill>
                    <a:srgbClr val="FFFFFF"/>
                  </a:solidFill>
                  <a:effectLst/>
                  <a:latin typeface="Book Antiqua" panose="02040602050305030304" pitchFamily="18"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23">
              <a:extLst>
                <a:ext uri="{FF2B5EF4-FFF2-40B4-BE49-F238E27FC236}">
                  <a16:creationId xmlns:a16="http://schemas.microsoft.com/office/drawing/2014/main" id="{908B1400-9DC3-4895-B9C3-810B0D1F343D}"/>
                </a:ext>
              </a:extLst>
            </p:cNvPr>
            <p:cNvSpPr>
              <a:spLocks noChangeArrowheads="1"/>
            </p:cNvSpPr>
            <p:nvPr/>
          </p:nvSpPr>
          <p:spPr bwMode="auto">
            <a:xfrm>
              <a:off x="3399"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24">
              <a:extLst>
                <a:ext uri="{FF2B5EF4-FFF2-40B4-BE49-F238E27FC236}">
                  <a16:creationId xmlns:a16="http://schemas.microsoft.com/office/drawing/2014/main" id="{AC8D4112-69BE-4885-A757-EC04B18EF6AD}"/>
                </a:ext>
              </a:extLst>
            </p:cNvPr>
            <p:cNvSpPr>
              <a:spLocks noChangeArrowheads="1"/>
            </p:cNvSpPr>
            <p:nvPr/>
          </p:nvSpPr>
          <p:spPr bwMode="auto">
            <a:xfrm>
              <a:off x="3559"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25">
              <a:extLst>
                <a:ext uri="{FF2B5EF4-FFF2-40B4-BE49-F238E27FC236}">
                  <a16:creationId xmlns:a16="http://schemas.microsoft.com/office/drawing/2014/main" id="{51063AA6-D08D-4CEE-B3C7-96760C9A3117}"/>
                </a:ext>
              </a:extLst>
            </p:cNvPr>
            <p:cNvSpPr>
              <a:spLocks noChangeArrowheads="1"/>
            </p:cNvSpPr>
            <p:nvPr/>
          </p:nvSpPr>
          <p:spPr bwMode="auto">
            <a:xfrm>
              <a:off x="3733"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26">
              <a:extLst>
                <a:ext uri="{FF2B5EF4-FFF2-40B4-BE49-F238E27FC236}">
                  <a16:creationId xmlns:a16="http://schemas.microsoft.com/office/drawing/2014/main" id="{FB08FBF6-771A-40A0-9DD6-E942FC3B56FD}"/>
                </a:ext>
              </a:extLst>
            </p:cNvPr>
            <p:cNvSpPr>
              <a:spLocks noChangeArrowheads="1"/>
            </p:cNvSpPr>
            <p:nvPr/>
          </p:nvSpPr>
          <p:spPr bwMode="auto">
            <a:xfrm>
              <a:off x="3893"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27">
              <a:extLst>
                <a:ext uri="{FF2B5EF4-FFF2-40B4-BE49-F238E27FC236}">
                  <a16:creationId xmlns:a16="http://schemas.microsoft.com/office/drawing/2014/main" id="{A75A0532-E5BF-4550-B3A2-A2CE7B77CC73}"/>
                </a:ext>
              </a:extLst>
            </p:cNvPr>
            <p:cNvSpPr>
              <a:spLocks noChangeArrowheads="1"/>
            </p:cNvSpPr>
            <p:nvPr/>
          </p:nvSpPr>
          <p:spPr bwMode="auto">
            <a:xfrm>
              <a:off x="4053"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28">
              <a:extLst>
                <a:ext uri="{FF2B5EF4-FFF2-40B4-BE49-F238E27FC236}">
                  <a16:creationId xmlns:a16="http://schemas.microsoft.com/office/drawing/2014/main" id="{9658F0BA-7C42-4B43-B2BA-5C9B0500C201}"/>
                </a:ext>
              </a:extLst>
            </p:cNvPr>
            <p:cNvSpPr>
              <a:spLocks noChangeArrowheads="1"/>
            </p:cNvSpPr>
            <p:nvPr/>
          </p:nvSpPr>
          <p:spPr bwMode="auto">
            <a:xfrm>
              <a:off x="4322" y="268"/>
              <a:ext cx="33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1" u="none" strike="noStrike" cap="none" normalizeH="0" baseline="0">
                  <a:ln>
                    <a:noFill/>
                  </a:ln>
                  <a:solidFill>
                    <a:srgbClr val="FFFFFF"/>
                  </a:solidFill>
                  <a:effectLst/>
                  <a:latin typeface="Book Antiqua" panose="0204060205030503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29">
              <a:extLst>
                <a:ext uri="{FF2B5EF4-FFF2-40B4-BE49-F238E27FC236}">
                  <a16:creationId xmlns:a16="http://schemas.microsoft.com/office/drawing/2014/main" id="{5909DF19-773C-4A71-8402-8D358F455E17}"/>
                </a:ext>
              </a:extLst>
            </p:cNvPr>
            <p:cNvSpPr>
              <a:spLocks noChangeArrowheads="1"/>
            </p:cNvSpPr>
            <p:nvPr/>
          </p:nvSpPr>
          <p:spPr bwMode="auto">
            <a:xfrm>
              <a:off x="4551" y="360"/>
              <a:ext cx="22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0">
              <a:extLst>
                <a:ext uri="{FF2B5EF4-FFF2-40B4-BE49-F238E27FC236}">
                  <a16:creationId xmlns:a16="http://schemas.microsoft.com/office/drawing/2014/main" id="{7DFB66DF-EF41-4356-B0E8-28CE31F06E92}"/>
                </a:ext>
              </a:extLst>
            </p:cNvPr>
            <p:cNvSpPr>
              <a:spLocks noChangeArrowheads="1"/>
            </p:cNvSpPr>
            <p:nvPr/>
          </p:nvSpPr>
          <p:spPr bwMode="auto">
            <a:xfrm>
              <a:off x="4698" y="360"/>
              <a:ext cx="470"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EM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1">
              <a:extLst>
                <a:ext uri="{FF2B5EF4-FFF2-40B4-BE49-F238E27FC236}">
                  <a16:creationId xmlns:a16="http://schemas.microsoft.com/office/drawing/2014/main" id="{A3C12ECA-AADC-4F02-9D2A-72465FCC18BD}"/>
                </a:ext>
              </a:extLst>
            </p:cNvPr>
            <p:cNvSpPr>
              <a:spLocks noChangeArrowheads="1"/>
            </p:cNvSpPr>
            <p:nvPr/>
          </p:nvSpPr>
          <p:spPr bwMode="auto">
            <a:xfrm>
              <a:off x="5096"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2">
              <a:extLst>
                <a:ext uri="{FF2B5EF4-FFF2-40B4-BE49-F238E27FC236}">
                  <a16:creationId xmlns:a16="http://schemas.microsoft.com/office/drawing/2014/main" id="{EDDFE9AA-3319-4B0D-9A38-61F1C8960241}"/>
                </a:ext>
              </a:extLst>
            </p:cNvPr>
            <p:cNvSpPr>
              <a:spLocks noChangeArrowheads="1"/>
            </p:cNvSpPr>
            <p:nvPr/>
          </p:nvSpPr>
          <p:spPr bwMode="auto">
            <a:xfrm>
              <a:off x="5256" y="360"/>
              <a:ext cx="602"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NTA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3">
              <a:extLst>
                <a:ext uri="{FF2B5EF4-FFF2-40B4-BE49-F238E27FC236}">
                  <a16:creationId xmlns:a16="http://schemas.microsoft.com/office/drawing/2014/main" id="{409A9FCD-F502-41FF-BDEE-3BFDF12712F5}"/>
                </a:ext>
              </a:extLst>
            </p:cNvPr>
            <p:cNvSpPr>
              <a:spLocks noChangeArrowheads="1"/>
            </p:cNvSpPr>
            <p:nvPr/>
          </p:nvSpPr>
          <p:spPr bwMode="auto">
            <a:xfrm>
              <a:off x="5802"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34">
              <a:extLst>
                <a:ext uri="{FF2B5EF4-FFF2-40B4-BE49-F238E27FC236}">
                  <a16:creationId xmlns:a16="http://schemas.microsoft.com/office/drawing/2014/main" id="{F974E396-D329-4F56-AC6D-2631A08B3E4B}"/>
                </a:ext>
              </a:extLst>
            </p:cNvPr>
            <p:cNvSpPr>
              <a:spLocks noChangeArrowheads="1"/>
            </p:cNvSpPr>
            <p:nvPr/>
          </p:nvSpPr>
          <p:spPr bwMode="auto">
            <a:xfrm>
              <a:off x="5975"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dirty="0">
                  <a:ln>
                    <a:noFill/>
                  </a:ln>
                  <a:solidFill>
                    <a:srgbClr val="FFFFFF"/>
                  </a:solidFill>
                  <a:effectLst/>
                  <a:latin typeface="Book Antiqua" panose="02040602050305030304" pitchFamily="18" charset="0"/>
                </a:rPr>
                <a:t>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35">
              <a:extLst>
                <a:ext uri="{FF2B5EF4-FFF2-40B4-BE49-F238E27FC236}">
                  <a16:creationId xmlns:a16="http://schemas.microsoft.com/office/drawing/2014/main" id="{7F838055-05F1-477D-A26B-2E9852611FFD}"/>
                </a:ext>
              </a:extLst>
            </p:cNvPr>
            <p:cNvSpPr>
              <a:spLocks noChangeArrowheads="1"/>
            </p:cNvSpPr>
            <p:nvPr/>
          </p:nvSpPr>
          <p:spPr bwMode="auto">
            <a:xfrm>
              <a:off x="6258" y="268"/>
              <a:ext cx="320"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1" u="none" strike="noStrike" cap="none" normalizeH="0" baseline="0">
                  <a:ln>
                    <a:noFill/>
                  </a:ln>
                  <a:solidFill>
                    <a:srgbClr val="FFFFFF"/>
                  </a:solidFill>
                  <a:effectLst/>
                  <a:latin typeface="Book Antiqua" panose="02040602050305030304" pitchFamily="18"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36">
              <a:extLst>
                <a:ext uri="{FF2B5EF4-FFF2-40B4-BE49-F238E27FC236}">
                  <a16:creationId xmlns:a16="http://schemas.microsoft.com/office/drawing/2014/main" id="{68E15F58-FB0C-4AB6-8DBF-3FBA1623839A}"/>
                </a:ext>
              </a:extLst>
            </p:cNvPr>
            <p:cNvSpPr>
              <a:spLocks noChangeArrowheads="1"/>
            </p:cNvSpPr>
            <p:nvPr/>
          </p:nvSpPr>
          <p:spPr bwMode="auto">
            <a:xfrm>
              <a:off x="6469"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37">
              <a:extLst>
                <a:ext uri="{FF2B5EF4-FFF2-40B4-BE49-F238E27FC236}">
                  <a16:creationId xmlns:a16="http://schemas.microsoft.com/office/drawing/2014/main" id="{CE4F3F9D-085F-42F2-AFE9-1F70189D08BB}"/>
                </a:ext>
              </a:extLst>
            </p:cNvPr>
            <p:cNvSpPr>
              <a:spLocks noChangeArrowheads="1"/>
            </p:cNvSpPr>
            <p:nvPr/>
          </p:nvSpPr>
          <p:spPr bwMode="auto">
            <a:xfrm>
              <a:off x="6642" y="360"/>
              <a:ext cx="282"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38">
              <a:extLst>
                <a:ext uri="{FF2B5EF4-FFF2-40B4-BE49-F238E27FC236}">
                  <a16:creationId xmlns:a16="http://schemas.microsoft.com/office/drawing/2014/main" id="{3433B953-5036-4D28-B574-C6F3F81B6E11}"/>
                </a:ext>
              </a:extLst>
            </p:cNvPr>
            <p:cNvSpPr>
              <a:spLocks noChangeArrowheads="1"/>
            </p:cNvSpPr>
            <p:nvPr/>
          </p:nvSpPr>
          <p:spPr bwMode="auto">
            <a:xfrm>
              <a:off x="6841" y="360"/>
              <a:ext cx="470"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OO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39">
              <a:extLst>
                <a:ext uri="{FF2B5EF4-FFF2-40B4-BE49-F238E27FC236}">
                  <a16:creationId xmlns:a16="http://schemas.microsoft.com/office/drawing/2014/main" id="{3DB08D16-9589-4713-A0CB-3B9E5904A21F}"/>
                </a:ext>
              </a:extLst>
            </p:cNvPr>
            <p:cNvSpPr>
              <a:spLocks noChangeArrowheads="1"/>
            </p:cNvSpPr>
            <p:nvPr/>
          </p:nvSpPr>
          <p:spPr bwMode="auto">
            <a:xfrm>
              <a:off x="7238" y="360"/>
              <a:ext cx="22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998108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4000" advClick="0" advTm="8421">
        <p14:reveal/>
      </p:transition>
    </mc:Choice>
    <mc:Fallback>
      <p:transition spd="slow" advClick="0" advTm="8421">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5E0CA5-5CF0-42AE-B19E-FE5A4F97EA0F}"/>
              </a:ext>
            </a:extLst>
          </p:cNvPr>
          <p:cNvCxnSpPr/>
          <p:nvPr/>
        </p:nvCxnSpPr>
        <p:spPr>
          <a:xfrm>
            <a:off x="3211305" y="1945292"/>
            <a:ext cx="0" cy="28131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AC4A140-2E1E-43AD-BC68-1BB04C1AD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22" y="6172200"/>
            <a:ext cx="3025277" cy="432182"/>
          </a:xfrm>
          <a:prstGeom prst="rect">
            <a:avLst/>
          </a:prstGeom>
        </p:spPr>
      </p:pic>
      <p:pic>
        <p:nvPicPr>
          <p:cNvPr id="4" name="Picture 3">
            <a:extLst>
              <a:ext uri="{FF2B5EF4-FFF2-40B4-BE49-F238E27FC236}">
                <a16:creationId xmlns:a16="http://schemas.microsoft.com/office/drawing/2014/main" id="{1067DE18-FF0B-49F7-8BCA-E63E48CE43B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0704" y="1540127"/>
            <a:ext cx="7640519" cy="3623508"/>
          </a:xfrm>
          <a:prstGeom prst="rect">
            <a:avLst/>
          </a:prstGeom>
        </p:spPr>
      </p:pic>
      <p:sp>
        <p:nvSpPr>
          <p:cNvPr id="5" name="TextBox 4">
            <a:extLst>
              <a:ext uri="{FF2B5EF4-FFF2-40B4-BE49-F238E27FC236}">
                <a16:creationId xmlns:a16="http://schemas.microsoft.com/office/drawing/2014/main" id="{2FDF5976-94A9-4421-9EDD-D30E16F39928}"/>
              </a:ext>
            </a:extLst>
          </p:cNvPr>
          <p:cNvSpPr txBox="1"/>
          <p:nvPr/>
        </p:nvSpPr>
        <p:spPr>
          <a:xfrm>
            <a:off x="5930415" y="4728479"/>
            <a:ext cx="1957587" cy="307777"/>
          </a:xfrm>
          <a:prstGeom prst="rect">
            <a:avLst/>
          </a:prstGeom>
          <a:noFill/>
        </p:spPr>
        <p:txBody>
          <a:bodyPr wrap="none" rtlCol="0">
            <a:spAutoFit/>
          </a:bodyPr>
          <a:lstStyle/>
          <a:p>
            <a:r>
              <a:rPr lang="en-US" sz="1400" dirty="0">
                <a:latin typeface="Complex" panose="00000400000000000000" pitchFamily="2" charset="0"/>
                <a:cs typeface="Complex" panose="00000400000000000000" pitchFamily="2" charset="0"/>
              </a:rPr>
              <a:t>Opened in 1944</a:t>
            </a:r>
          </a:p>
        </p:txBody>
      </p:sp>
      <p:grpSp>
        <p:nvGrpSpPr>
          <p:cNvPr id="2" name="Group 4">
            <a:extLst>
              <a:ext uri="{FF2B5EF4-FFF2-40B4-BE49-F238E27FC236}">
                <a16:creationId xmlns:a16="http://schemas.microsoft.com/office/drawing/2014/main" id="{47D2DED2-ACE7-4C10-8E5F-3D30131101A1}"/>
              </a:ext>
            </a:extLst>
          </p:cNvPr>
          <p:cNvGrpSpPr>
            <a:grpSpLocks noChangeAspect="1"/>
          </p:cNvGrpSpPr>
          <p:nvPr/>
        </p:nvGrpSpPr>
        <p:grpSpPr bwMode="auto">
          <a:xfrm>
            <a:off x="1139826" y="187326"/>
            <a:ext cx="11241087" cy="1290638"/>
            <a:chOff x="718" y="118"/>
            <a:chExt cx="7081" cy="813"/>
          </a:xfrm>
        </p:grpSpPr>
        <p:sp>
          <p:nvSpPr>
            <p:cNvPr id="3" name="AutoShape 3">
              <a:extLst>
                <a:ext uri="{FF2B5EF4-FFF2-40B4-BE49-F238E27FC236}">
                  <a16:creationId xmlns:a16="http://schemas.microsoft.com/office/drawing/2014/main" id="{E9B6942A-B404-4181-B6D4-BB2863A918BF}"/>
                </a:ext>
              </a:extLst>
            </p:cNvPr>
            <p:cNvSpPr>
              <a:spLocks noChangeAspect="1" noChangeArrowheads="1" noTextEdit="1"/>
            </p:cNvSpPr>
            <p:nvPr/>
          </p:nvSpPr>
          <p:spPr bwMode="auto">
            <a:xfrm>
              <a:off x="721" y="121"/>
              <a:ext cx="7077"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BC48F925-A025-4009-B237-E5287D1C17C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18" y="118"/>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FABEE331-6CF7-41B1-BC97-D65BCC79C06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552" y="118"/>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a:extLst>
                <a:ext uri="{FF2B5EF4-FFF2-40B4-BE49-F238E27FC236}">
                  <a16:creationId xmlns:a16="http://schemas.microsoft.com/office/drawing/2014/main" id="{1949B335-7C87-4BDB-B368-8575693F58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385" y="118"/>
              <a:ext cx="833"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a:extLst>
                <a:ext uri="{FF2B5EF4-FFF2-40B4-BE49-F238E27FC236}">
                  <a16:creationId xmlns:a16="http://schemas.microsoft.com/office/drawing/2014/main" id="{2C384C2B-21D9-412E-9E7A-BBC6DE3C7E4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216" y="118"/>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979FE548-445B-4394-BC8E-CF771723CB8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4049" y="118"/>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a:extLst>
                <a:ext uri="{FF2B5EF4-FFF2-40B4-BE49-F238E27FC236}">
                  <a16:creationId xmlns:a16="http://schemas.microsoft.com/office/drawing/2014/main" id="{4D3D2332-0F3D-4853-B729-259897560FA8}"/>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882" y="118"/>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47438E9A-A500-457F-A30B-0B3645FFCD2B}"/>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5715" y="118"/>
              <a:ext cx="833"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A4B0D7E0-2C6F-4CF9-9004-851EE30A3FF9}"/>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6547" y="118"/>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a:extLst>
                <a:ext uri="{FF2B5EF4-FFF2-40B4-BE49-F238E27FC236}">
                  <a16:creationId xmlns:a16="http://schemas.microsoft.com/office/drawing/2014/main" id="{C9722893-24B0-422B-B6FB-BE80304F4D7B}"/>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7381" y="118"/>
              <a:ext cx="418"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14">
              <a:extLst>
                <a:ext uri="{FF2B5EF4-FFF2-40B4-BE49-F238E27FC236}">
                  <a16:creationId xmlns:a16="http://schemas.microsoft.com/office/drawing/2014/main" id="{A1F6E7F4-F557-4ABD-8187-A9E1CFB75166}"/>
                </a:ext>
              </a:extLst>
            </p:cNvPr>
            <p:cNvSpPr>
              <a:spLocks/>
            </p:cNvSpPr>
            <p:nvPr/>
          </p:nvSpPr>
          <p:spPr bwMode="auto">
            <a:xfrm>
              <a:off x="777" y="177"/>
              <a:ext cx="6906" cy="639"/>
            </a:xfrm>
            <a:custGeom>
              <a:avLst/>
              <a:gdLst>
                <a:gd name="T0" fmla="*/ 6906 w 6906"/>
                <a:gd name="T1" fmla="*/ 0 h 639"/>
                <a:gd name="T2" fmla="*/ 6906 w 6906"/>
                <a:gd name="T3" fmla="*/ 639 h 639"/>
                <a:gd name="T4" fmla="*/ 0 w 6906"/>
                <a:gd name="T5" fmla="*/ 639 h 639"/>
                <a:gd name="T6" fmla="*/ 260 w 6906"/>
                <a:gd name="T7" fmla="*/ 319 h 639"/>
                <a:gd name="T8" fmla="*/ 0 w 6906"/>
                <a:gd name="T9" fmla="*/ 0 h 639"/>
                <a:gd name="T10" fmla="*/ 6906 w 6906"/>
                <a:gd name="T11" fmla="*/ 0 h 639"/>
              </a:gdLst>
              <a:ahLst/>
              <a:cxnLst>
                <a:cxn ang="0">
                  <a:pos x="T0" y="T1"/>
                </a:cxn>
                <a:cxn ang="0">
                  <a:pos x="T2" y="T3"/>
                </a:cxn>
                <a:cxn ang="0">
                  <a:pos x="T4" y="T5"/>
                </a:cxn>
                <a:cxn ang="0">
                  <a:pos x="T6" y="T7"/>
                </a:cxn>
                <a:cxn ang="0">
                  <a:pos x="T8" y="T9"/>
                </a:cxn>
                <a:cxn ang="0">
                  <a:pos x="T10" y="T11"/>
                </a:cxn>
              </a:cxnLst>
              <a:rect l="0" t="0" r="r" b="b"/>
              <a:pathLst>
                <a:path w="6906" h="639">
                  <a:moveTo>
                    <a:pt x="6906" y="0"/>
                  </a:moveTo>
                  <a:lnTo>
                    <a:pt x="6906" y="639"/>
                  </a:lnTo>
                  <a:lnTo>
                    <a:pt x="0" y="639"/>
                  </a:lnTo>
                  <a:lnTo>
                    <a:pt x="260" y="319"/>
                  </a:lnTo>
                  <a:lnTo>
                    <a:pt x="0" y="0"/>
                  </a:lnTo>
                  <a:lnTo>
                    <a:pt x="6906" y="0"/>
                  </a:lnTo>
                  <a:close/>
                </a:path>
              </a:pathLst>
            </a:custGeom>
            <a:solidFill>
              <a:srgbClr val="253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15">
              <a:extLst>
                <a:ext uri="{FF2B5EF4-FFF2-40B4-BE49-F238E27FC236}">
                  <a16:creationId xmlns:a16="http://schemas.microsoft.com/office/drawing/2014/main" id="{AF7F7EFC-8FED-4B0C-B92E-A1A3E19E6BBE}"/>
                </a:ext>
              </a:extLst>
            </p:cNvPr>
            <p:cNvSpPr>
              <a:spLocks noChangeArrowheads="1"/>
            </p:cNvSpPr>
            <p:nvPr/>
          </p:nvSpPr>
          <p:spPr bwMode="auto">
            <a:xfrm>
              <a:off x="1613" y="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6">
              <a:extLst>
                <a:ext uri="{FF2B5EF4-FFF2-40B4-BE49-F238E27FC236}">
                  <a16:creationId xmlns:a16="http://schemas.microsoft.com/office/drawing/2014/main" id="{D4D62027-25A7-403E-B538-5374E580FB7A}"/>
                </a:ext>
              </a:extLst>
            </p:cNvPr>
            <p:cNvSpPr>
              <a:spLocks noChangeArrowheads="1"/>
            </p:cNvSpPr>
            <p:nvPr/>
          </p:nvSpPr>
          <p:spPr bwMode="auto">
            <a:xfrm>
              <a:off x="1812" y="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7">
              <a:extLst>
                <a:ext uri="{FF2B5EF4-FFF2-40B4-BE49-F238E27FC236}">
                  <a16:creationId xmlns:a16="http://schemas.microsoft.com/office/drawing/2014/main" id="{3A636327-0EE7-4A51-8597-6ED55464A675}"/>
                </a:ext>
              </a:extLst>
            </p:cNvPr>
            <p:cNvSpPr>
              <a:spLocks noChangeArrowheads="1"/>
            </p:cNvSpPr>
            <p:nvPr/>
          </p:nvSpPr>
          <p:spPr bwMode="auto">
            <a:xfrm>
              <a:off x="1973" y="36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8">
              <a:extLst>
                <a:ext uri="{FF2B5EF4-FFF2-40B4-BE49-F238E27FC236}">
                  <a16:creationId xmlns:a16="http://schemas.microsoft.com/office/drawing/2014/main" id="{2290016E-0614-435F-88DA-AC3FB3839FB5}"/>
                </a:ext>
              </a:extLst>
            </p:cNvPr>
            <p:cNvSpPr>
              <a:spLocks noChangeArrowheads="1"/>
            </p:cNvSpPr>
            <p:nvPr/>
          </p:nvSpPr>
          <p:spPr bwMode="auto">
            <a:xfrm>
              <a:off x="2319" y="268"/>
              <a:ext cx="33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1" u="none" strike="noStrike" cap="none" normalizeH="0" baseline="0">
                  <a:ln>
                    <a:noFill/>
                  </a:ln>
                  <a:solidFill>
                    <a:srgbClr val="FFFFFF"/>
                  </a:solidFill>
                  <a:effectLst/>
                  <a:latin typeface="Book Antiqua" panose="02040602050305030304" pitchFamily="18" charset="0"/>
                </a:rPr>
                <a:t>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9">
              <a:extLst>
                <a:ext uri="{FF2B5EF4-FFF2-40B4-BE49-F238E27FC236}">
                  <a16:creationId xmlns:a16="http://schemas.microsoft.com/office/drawing/2014/main" id="{CA1DF840-971F-49BF-BDB5-57827E0088A6}"/>
                </a:ext>
              </a:extLst>
            </p:cNvPr>
            <p:cNvSpPr>
              <a:spLocks noChangeArrowheads="1"/>
            </p:cNvSpPr>
            <p:nvPr/>
          </p:nvSpPr>
          <p:spPr bwMode="auto">
            <a:xfrm>
              <a:off x="2547" y="360"/>
              <a:ext cx="269"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20">
              <a:extLst>
                <a:ext uri="{FF2B5EF4-FFF2-40B4-BE49-F238E27FC236}">
                  <a16:creationId xmlns:a16="http://schemas.microsoft.com/office/drawing/2014/main" id="{E1CEC620-DCFB-41D0-A949-AA5B76E9F819}"/>
                </a:ext>
              </a:extLst>
            </p:cNvPr>
            <p:cNvSpPr>
              <a:spLocks noChangeArrowheads="1"/>
            </p:cNvSpPr>
            <p:nvPr/>
          </p:nvSpPr>
          <p:spPr bwMode="auto">
            <a:xfrm>
              <a:off x="2733"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1">
              <a:extLst>
                <a:ext uri="{FF2B5EF4-FFF2-40B4-BE49-F238E27FC236}">
                  <a16:creationId xmlns:a16="http://schemas.microsoft.com/office/drawing/2014/main" id="{E5D1C8F0-3D84-4CB6-BBEE-E4EEE1AECCF8}"/>
                </a:ext>
              </a:extLst>
            </p:cNvPr>
            <p:cNvSpPr>
              <a:spLocks noChangeArrowheads="1"/>
            </p:cNvSpPr>
            <p:nvPr/>
          </p:nvSpPr>
          <p:spPr bwMode="auto">
            <a:xfrm>
              <a:off x="2906"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2">
              <a:extLst>
                <a:ext uri="{FF2B5EF4-FFF2-40B4-BE49-F238E27FC236}">
                  <a16:creationId xmlns:a16="http://schemas.microsoft.com/office/drawing/2014/main" id="{506E5945-183D-4312-A92C-8CE0D3A20D4C}"/>
                </a:ext>
              </a:extLst>
            </p:cNvPr>
            <p:cNvSpPr>
              <a:spLocks noChangeArrowheads="1"/>
            </p:cNvSpPr>
            <p:nvPr/>
          </p:nvSpPr>
          <p:spPr bwMode="auto">
            <a:xfrm>
              <a:off x="3189" y="268"/>
              <a:ext cx="320"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1" u="none" strike="noStrike" cap="none" normalizeH="0" baseline="0">
                  <a:ln>
                    <a:noFill/>
                  </a:ln>
                  <a:solidFill>
                    <a:srgbClr val="FFFFFF"/>
                  </a:solidFill>
                  <a:effectLst/>
                  <a:latin typeface="Book Antiqua" panose="02040602050305030304" pitchFamily="18"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3">
              <a:extLst>
                <a:ext uri="{FF2B5EF4-FFF2-40B4-BE49-F238E27FC236}">
                  <a16:creationId xmlns:a16="http://schemas.microsoft.com/office/drawing/2014/main" id="{A62F0BF4-FF30-4237-8282-8EDE96113D75}"/>
                </a:ext>
              </a:extLst>
            </p:cNvPr>
            <p:cNvSpPr>
              <a:spLocks noChangeArrowheads="1"/>
            </p:cNvSpPr>
            <p:nvPr/>
          </p:nvSpPr>
          <p:spPr bwMode="auto">
            <a:xfrm>
              <a:off x="3399"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4">
              <a:extLst>
                <a:ext uri="{FF2B5EF4-FFF2-40B4-BE49-F238E27FC236}">
                  <a16:creationId xmlns:a16="http://schemas.microsoft.com/office/drawing/2014/main" id="{187B05F8-A234-43C5-8F7E-B151EA56518A}"/>
                </a:ext>
              </a:extLst>
            </p:cNvPr>
            <p:cNvSpPr>
              <a:spLocks noChangeArrowheads="1"/>
            </p:cNvSpPr>
            <p:nvPr/>
          </p:nvSpPr>
          <p:spPr bwMode="auto">
            <a:xfrm>
              <a:off x="3559"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5">
              <a:extLst>
                <a:ext uri="{FF2B5EF4-FFF2-40B4-BE49-F238E27FC236}">
                  <a16:creationId xmlns:a16="http://schemas.microsoft.com/office/drawing/2014/main" id="{86FC07F8-45D6-4D4D-8369-54C0E986D58F}"/>
                </a:ext>
              </a:extLst>
            </p:cNvPr>
            <p:cNvSpPr>
              <a:spLocks noChangeArrowheads="1"/>
            </p:cNvSpPr>
            <p:nvPr/>
          </p:nvSpPr>
          <p:spPr bwMode="auto">
            <a:xfrm>
              <a:off x="3733"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26">
              <a:extLst>
                <a:ext uri="{FF2B5EF4-FFF2-40B4-BE49-F238E27FC236}">
                  <a16:creationId xmlns:a16="http://schemas.microsoft.com/office/drawing/2014/main" id="{7989E733-A454-4533-8A8E-C3D3798A2A9C}"/>
                </a:ext>
              </a:extLst>
            </p:cNvPr>
            <p:cNvSpPr>
              <a:spLocks noChangeArrowheads="1"/>
            </p:cNvSpPr>
            <p:nvPr/>
          </p:nvSpPr>
          <p:spPr bwMode="auto">
            <a:xfrm>
              <a:off x="3893"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7">
              <a:extLst>
                <a:ext uri="{FF2B5EF4-FFF2-40B4-BE49-F238E27FC236}">
                  <a16:creationId xmlns:a16="http://schemas.microsoft.com/office/drawing/2014/main" id="{79381604-909D-427E-AF64-717EA4F03C7D}"/>
                </a:ext>
              </a:extLst>
            </p:cNvPr>
            <p:cNvSpPr>
              <a:spLocks noChangeArrowheads="1"/>
            </p:cNvSpPr>
            <p:nvPr/>
          </p:nvSpPr>
          <p:spPr bwMode="auto">
            <a:xfrm>
              <a:off x="4053"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28">
              <a:extLst>
                <a:ext uri="{FF2B5EF4-FFF2-40B4-BE49-F238E27FC236}">
                  <a16:creationId xmlns:a16="http://schemas.microsoft.com/office/drawing/2014/main" id="{925A69C9-8291-4BB4-B96C-6A3A3D024F2E}"/>
                </a:ext>
              </a:extLst>
            </p:cNvPr>
            <p:cNvSpPr>
              <a:spLocks noChangeArrowheads="1"/>
            </p:cNvSpPr>
            <p:nvPr/>
          </p:nvSpPr>
          <p:spPr bwMode="auto">
            <a:xfrm>
              <a:off x="4322" y="268"/>
              <a:ext cx="338"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1" u="none" strike="noStrike" cap="none" normalizeH="0" baseline="0">
                  <a:ln>
                    <a:noFill/>
                  </a:ln>
                  <a:solidFill>
                    <a:srgbClr val="FFFFFF"/>
                  </a:solidFill>
                  <a:effectLst/>
                  <a:latin typeface="Book Antiqua" panose="0204060205030503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9">
              <a:extLst>
                <a:ext uri="{FF2B5EF4-FFF2-40B4-BE49-F238E27FC236}">
                  <a16:creationId xmlns:a16="http://schemas.microsoft.com/office/drawing/2014/main" id="{0A2E3A8F-5A3C-46C5-8D65-6C664F86925E}"/>
                </a:ext>
              </a:extLst>
            </p:cNvPr>
            <p:cNvSpPr>
              <a:spLocks noChangeArrowheads="1"/>
            </p:cNvSpPr>
            <p:nvPr/>
          </p:nvSpPr>
          <p:spPr bwMode="auto">
            <a:xfrm>
              <a:off x="4551" y="360"/>
              <a:ext cx="22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30">
              <a:extLst>
                <a:ext uri="{FF2B5EF4-FFF2-40B4-BE49-F238E27FC236}">
                  <a16:creationId xmlns:a16="http://schemas.microsoft.com/office/drawing/2014/main" id="{1E5B8682-3B97-441B-BE39-CB37A1554C7F}"/>
                </a:ext>
              </a:extLst>
            </p:cNvPr>
            <p:cNvSpPr>
              <a:spLocks noChangeArrowheads="1"/>
            </p:cNvSpPr>
            <p:nvPr/>
          </p:nvSpPr>
          <p:spPr bwMode="auto">
            <a:xfrm>
              <a:off x="4698" y="360"/>
              <a:ext cx="470"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EM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31">
              <a:extLst>
                <a:ext uri="{FF2B5EF4-FFF2-40B4-BE49-F238E27FC236}">
                  <a16:creationId xmlns:a16="http://schemas.microsoft.com/office/drawing/2014/main" id="{D1F4AC9D-E475-435D-9A97-22816F7C64C4}"/>
                </a:ext>
              </a:extLst>
            </p:cNvPr>
            <p:cNvSpPr>
              <a:spLocks noChangeArrowheads="1"/>
            </p:cNvSpPr>
            <p:nvPr/>
          </p:nvSpPr>
          <p:spPr bwMode="auto">
            <a:xfrm>
              <a:off x="5096" y="360"/>
              <a:ext cx="243"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32">
              <a:extLst>
                <a:ext uri="{FF2B5EF4-FFF2-40B4-BE49-F238E27FC236}">
                  <a16:creationId xmlns:a16="http://schemas.microsoft.com/office/drawing/2014/main" id="{609D7C83-7B69-4EF2-BB25-DAC5EEA38646}"/>
                </a:ext>
              </a:extLst>
            </p:cNvPr>
            <p:cNvSpPr>
              <a:spLocks noChangeArrowheads="1"/>
            </p:cNvSpPr>
            <p:nvPr/>
          </p:nvSpPr>
          <p:spPr bwMode="auto">
            <a:xfrm>
              <a:off x="5256" y="360"/>
              <a:ext cx="602"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NTA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33">
              <a:extLst>
                <a:ext uri="{FF2B5EF4-FFF2-40B4-BE49-F238E27FC236}">
                  <a16:creationId xmlns:a16="http://schemas.microsoft.com/office/drawing/2014/main" id="{FA71E5EE-B02D-4060-9BEE-49A86451E79F}"/>
                </a:ext>
              </a:extLst>
            </p:cNvPr>
            <p:cNvSpPr>
              <a:spLocks noChangeArrowheads="1"/>
            </p:cNvSpPr>
            <p:nvPr/>
          </p:nvSpPr>
          <p:spPr bwMode="auto">
            <a:xfrm>
              <a:off x="5802"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34">
              <a:extLst>
                <a:ext uri="{FF2B5EF4-FFF2-40B4-BE49-F238E27FC236}">
                  <a16:creationId xmlns:a16="http://schemas.microsoft.com/office/drawing/2014/main" id="{24F753F3-594C-4624-9BD6-CB7E6D7CE7EA}"/>
                </a:ext>
              </a:extLst>
            </p:cNvPr>
            <p:cNvSpPr>
              <a:spLocks noChangeArrowheads="1"/>
            </p:cNvSpPr>
            <p:nvPr/>
          </p:nvSpPr>
          <p:spPr bwMode="auto">
            <a:xfrm>
              <a:off x="5975"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35">
              <a:extLst>
                <a:ext uri="{FF2B5EF4-FFF2-40B4-BE49-F238E27FC236}">
                  <a16:creationId xmlns:a16="http://schemas.microsoft.com/office/drawing/2014/main" id="{1FA0F7A2-31E0-416E-91A2-E05946C2D678}"/>
                </a:ext>
              </a:extLst>
            </p:cNvPr>
            <p:cNvSpPr>
              <a:spLocks noChangeArrowheads="1"/>
            </p:cNvSpPr>
            <p:nvPr/>
          </p:nvSpPr>
          <p:spPr bwMode="auto">
            <a:xfrm>
              <a:off x="6258" y="268"/>
              <a:ext cx="320" cy="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200" b="0" i="1" u="none" strike="noStrike" cap="none" normalizeH="0" baseline="0">
                  <a:ln>
                    <a:noFill/>
                  </a:ln>
                  <a:solidFill>
                    <a:srgbClr val="FFFFFF"/>
                  </a:solidFill>
                  <a:effectLst/>
                  <a:latin typeface="Book Antiqua" panose="02040602050305030304" pitchFamily="18" charset="0"/>
                </a:rPr>
                <a:t>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36">
              <a:extLst>
                <a:ext uri="{FF2B5EF4-FFF2-40B4-BE49-F238E27FC236}">
                  <a16:creationId xmlns:a16="http://schemas.microsoft.com/office/drawing/2014/main" id="{254DDB5D-71DC-4080-B54F-0270F091D198}"/>
                </a:ext>
              </a:extLst>
            </p:cNvPr>
            <p:cNvSpPr>
              <a:spLocks noChangeArrowheads="1"/>
            </p:cNvSpPr>
            <p:nvPr/>
          </p:nvSpPr>
          <p:spPr bwMode="auto">
            <a:xfrm>
              <a:off x="6469" y="360"/>
              <a:ext cx="256"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4" name="Rectangle 37">
              <a:extLst>
                <a:ext uri="{FF2B5EF4-FFF2-40B4-BE49-F238E27FC236}">
                  <a16:creationId xmlns:a16="http://schemas.microsoft.com/office/drawing/2014/main" id="{7A10CE25-76FD-43F7-87DE-1362771FE7C9}"/>
                </a:ext>
              </a:extLst>
            </p:cNvPr>
            <p:cNvSpPr>
              <a:spLocks noChangeArrowheads="1"/>
            </p:cNvSpPr>
            <p:nvPr/>
          </p:nvSpPr>
          <p:spPr bwMode="auto">
            <a:xfrm>
              <a:off x="6642" y="360"/>
              <a:ext cx="282"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5" name="Rectangle 38">
              <a:extLst>
                <a:ext uri="{FF2B5EF4-FFF2-40B4-BE49-F238E27FC236}">
                  <a16:creationId xmlns:a16="http://schemas.microsoft.com/office/drawing/2014/main" id="{29D489AD-FC4A-4A63-AB3E-0F7A93FEC84F}"/>
                </a:ext>
              </a:extLst>
            </p:cNvPr>
            <p:cNvSpPr>
              <a:spLocks noChangeArrowheads="1"/>
            </p:cNvSpPr>
            <p:nvPr/>
          </p:nvSpPr>
          <p:spPr bwMode="auto">
            <a:xfrm>
              <a:off x="6841" y="360"/>
              <a:ext cx="470"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OO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6" name="Rectangle 39">
              <a:extLst>
                <a:ext uri="{FF2B5EF4-FFF2-40B4-BE49-F238E27FC236}">
                  <a16:creationId xmlns:a16="http://schemas.microsoft.com/office/drawing/2014/main" id="{0588A1A7-B40D-4B3F-8823-05A16D466CE5}"/>
                </a:ext>
              </a:extLst>
            </p:cNvPr>
            <p:cNvSpPr>
              <a:spLocks noChangeArrowheads="1"/>
            </p:cNvSpPr>
            <p:nvPr/>
          </p:nvSpPr>
          <p:spPr bwMode="auto">
            <a:xfrm>
              <a:off x="7238" y="360"/>
              <a:ext cx="22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0" i="1" u="none" strike="noStrike" cap="none" normalizeH="0" baseline="0">
                  <a:ln>
                    <a:noFill/>
                  </a:ln>
                  <a:solidFill>
                    <a:srgbClr val="FFFFFF"/>
                  </a:solidFill>
                  <a:effectLst/>
                  <a:latin typeface="Book Antiqua" panose="02040602050305030304" pitchFamily="18" charset="0"/>
                </a:rPr>
                <a:t>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24" name="TextBox 23">
            <a:extLst>
              <a:ext uri="{FF2B5EF4-FFF2-40B4-BE49-F238E27FC236}">
                <a16:creationId xmlns:a16="http://schemas.microsoft.com/office/drawing/2014/main" id="{CBD346DC-2787-466B-8A74-6EC849F2B07E}"/>
              </a:ext>
            </a:extLst>
          </p:cNvPr>
          <p:cNvSpPr txBox="1"/>
          <p:nvPr/>
        </p:nvSpPr>
        <p:spPr>
          <a:xfrm>
            <a:off x="414337" y="5028989"/>
            <a:ext cx="7623910" cy="861774"/>
          </a:xfrm>
          <a:prstGeom prst="rect">
            <a:avLst/>
          </a:prstGeom>
          <a:noFill/>
        </p:spPr>
        <p:txBody>
          <a:bodyPr wrap="square" rtlCol="0">
            <a:spAutoFit/>
          </a:bodyPr>
          <a:lstStyle/>
          <a:p>
            <a:pPr algn="r"/>
            <a:endParaRPr lang="en-US" sz="1400" dirty="0"/>
          </a:p>
          <a:p>
            <a:pPr algn="ctr"/>
            <a:r>
              <a:rPr lang="en-US" b="1" dirty="0">
                <a:solidFill>
                  <a:schemeClr val="bg1">
                    <a:lumMod val="50000"/>
                  </a:schemeClr>
                </a:solidFill>
              </a:rPr>
              <a:t>Park Street Elementary School opened in 1944.  It was built to accommodate the population boom resulting from the aircraft manufacturing plant</a:t>
            </a:r>
          </a:p>
        </p:txBody>
      </p:sp>
      <p:sp>
        <p:nvSpPr>
          <p:cNvPr id="1028" name="TextBox 1027">
            <a:extLst>
              <a:ext uri="{FF2B5EF4-FFF2-40B4-BE49-F238E27FC236}">
                <a16:creationId xmlns:a16="http://schemas.microsoft.com/office/drawing/2014/main" id="{A15A7B1F-2C51-4418-B152-597491337782}"/>
              </a:ext>
            </a:extLst>
          </p:cNvPr>
          <p:cNvSpPr txBox="1"/>
          <p:nvPr/>
        </p:nvSpPr>
        <p:spPr>
          <a:xfrm>
            <a:off x="386595" y="1622426"/>
            <a:ext cx="7651652" cy="646331"/>
          </a:xfrm>
          <a:prstGeom prst="rect">
            <a:avLst/>
          </a:prstGeom>
          <a:noFill/>
        </p:spPr>
        <p:txBody>
          <a:bodyPr wrap="square" rtlCol="0">
            <a:spAutoFit/>
          </a:bodyPr>
          <a:lstStyle/>
          <a:p>
            <a:pPr algn="ctr"/>
            <a:r>
              <a:rPr lang="en-US" b="1" dirty="0">
                <a:solidFill>
                  <a:schemeClr val="bg1"/>
                </a:solidFill>
              </a:rPr>
              <a:t>During WWII, Bell Aircraft established a plant in Marietta to build B-29 bombers for the US Air Force. The plant opened in 1943</a:t>
            </a:r>
            <a:endParaRPr lang="en-US" b="1" dirty="0"/>
          </a:p>
        </p:txBody>
      </p:sp>
      <p:sp>
        <p:nvSpPr>
          <p:cNvPr id="1039" name="TextBox 1038">
            <a:extLst>
              <a:ext uri="{FF2B5EF4-FFF2-40B4-BE49-F238E27FC236}">
                <a16:creationId xmlns:a16="http://schemas.microsoft.com/office/drawing/2014/main" id="{45C2A7FE-C837-4735-920B-4C1EEE6F238D}"/>
              </a:ext>
            </a:extLst>
          </p:cNvPr>
          <p:cNvSpPr txBox="1"/>
          <p:nvPr/>
        </p:nvSpPr>
        <p:spPr>
          <a:xfrm>
            <a:off x="8147427" y="1984782"/>
            <a:ext cx="3687009" cy="1754326"/>
          </a:xfrm>
          <a:prstGeom prst="rect">
            <a:avLst/>
          </a:prstGeom>
          <a:noFill/>
        </p:spPr>
        <p:txBody>
          <a:bodyPr wrap="square" rtlCol="0">
            <a:spAutoFit/>
          </a:bodyPr>
          <a:lstStyle/>
          <a:p>
            <a:pPr algn="ctr"/>
            <a:r>
              <a:rPr lang="en-US" b="1" dirty="0">
                <a:solidFill>
                  <a:schemeClr val="bg1">
                    <a:lumMod val="50000"/>
                  </a:schemeClr>
                </a:solidFill>
              </a:rPr>
              <a:t>In 1940, Marietta had a population of 8,700.  In February, 1944 the Marietta Bell Aircraft Corporation rolled out it’s first B-29 bomber and employed over 28,000 workers by February of 1945</a:t>
            </a:r>
          </a:p>
        </p:txBody>
      </p:sp>
      <p:pic>
        <p:nvPicPr>
          <p:cNvPr id="1040" name="Picture 2" descr="Related image">
            <a:extLst>
              <a:ext uri="{FF2B5EF4-FFF2-40B4-BE49-F238E27FC236}">
                <a16:creationId xmlns:a16="http://schemas.microsoft.com/office/drawing/2014/main" id="{4F15ABB4-9FD2-4260-BDA1-E9C648E5121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04201" y="3854474"/>
            <a:ext cx="3573462" cy="26075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31106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24843">
        <p:fade/>
      </p:transition>
    </mc:Choice>
    <mc:Fallback>
      <p:transition spd="med" advClick="0" advTm="248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39"/>
                                        </p:tgtEl>
                                        <p:attrNameLst>
                                          <p:attrName>style.visibility</p:attrName>
                                        </p:attrNameLst>
                                      </p:cBhvr>
                                      <p:to>
                                        <p:strVal val="visible"/>
                                      </p:to>
                                    </p:set>
                                    <p:animEffect transition="in" filter="fade">
                                      <p:cBhvr>
                                        <p:cTn id="14" dur="1000"/>
                                        <p:tgtEl>
                                          <p:spTgt spid="1039"/>
                                        </p:tgtEl>
                                      </p:cBhvr>
                                    </p:animEffect>
                                    <p:anim calcmode="lin" valueType="num">
                                      <p:cBhvr>
                                        <p:cTn id="15" dur="1000" fill="hold"/>
                                        <p:tgtEl>
                                          <p:spTgt spid="1039"/>
                                        </p:tgtEl>
                                        <p:attrNameLst>
                                          <p:attrName>ppt_x</p:attrName>
                                        </p:attrNameLst>
                                      </p:cBhvr>
                                      <p:tavLst>
                                        <p:tav tm="0">
                                          <p:val>
                                            <p:strVal val="#ppt_x"/>
                                          </p:val>
                                        </p:tav>
                                        <p:tav tm="100000">
                                          <p:val>
                                            <p:strVal val="#ppt_x"/>
                                          </p:val>
                                        </p:tav>
                                      </p:tavLst>
                                    </p:anim>
                                    <p:anim calcmode="lin" valueType="num">
                                      <p:cBhvr>
                                        <p:cTn id="16" dur="1000" fill="hold"/>
                                        <p:tgtEl>
                                          <p:spTgt spid="10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28" grpId="0"/>
      <p:bldP spid="103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5E0CA5-5CF0-42AE-B19E-FE5A4F97EA0F}"/>
              </a:ext>
            </a:extLst>
          </p:cNvPr>
          <p:cNvCxnSpPr/>
          <p:nvPr/>
        </p:nvCxnSpPr>
        <p:spPr>
          <a:xfrm>
            <a:off x="3211305" y="1945292"/>
            <a:ext cx="0" cy="28131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AC4A140-2E1E-43AD-BC68-1BB04C1AD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22" y="6172200"/>
            <a:ext cx="3025277" cy="432182"/>
          </a:xfrm>
          <a:prstGeom prst="rect">
            <a:avLst/>
          </a:prstGeom>
        </p:spPr>
      </p:pic>
      <p:pic>
        <p:nvPicPr>
          <p:cNvPr id="8" name="Picture 7">
            <a:extLst>
              <a:ext uri="{FF2B5EF4-FFF2-40B4-BE49-F238E27FC236}">
                <a16:creationId xmlns:a16="http://schemas.microsoft.com/office/drawing/2014/main" id="{4ACAA839-F819-4403-9A6C-5C8287A1DDE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15351" y="3481999"/>
            <a:ext cx="2885997" cy="1923998"/>
          </a:xfrm>
          <a:prstGeom prst="rect">
            <a:avLst/>
          </a:prstGeom>
        </p:spPr>
      </p:pic>
      <p:pic>
        <p:nvPicPr>
          <p:cNvPr id="9" name="Picture 8">
            <a:extLst>
              <a:ext uri="{FF2B5EF4-FFF2-40B4-BE49-F238E27FC236}">
                <a16:creationId xmlns:a16="http://schemas.microsoft.com/office/drawing/2014/main" id="{1067E1FD-5BCA-425E-8BF2-C9CE146777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15351" y="1647901"/>
            <a:ext cx="2878229" cy="1726938"/>
          </a:xfrm>
          <a:prstGeom prst="rect">
            <a:avLst/>
          </a:prstGeom>
        </p:spPr>
      </p:pic>
      <p:pic>
        <p:nvPicPr>
          <p:cNvPr id="10" name="Picture 9">
            <a:extLst>
              <a:ext uri="{FF2B5EF4-FFF2-40B4-BE49-F238E27FC236}">
                <a16:creationId xmlns:a16="http://schemas.microsoft.com/office/drawing/2014/main" id="{0B823A66-3B00-4E5F-BE29-2183A5553D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807" y="1651518"/>
            <a:ext cx="5937317" cy="3754479"/>
          </a:xfrm>
          <a:prstGeom prst="rect">
            <a:avLst/>
          </a:prstGeom>
        </p:spPr>
      </p:pic>
      <p:grpSp>
        <p:nvGrpSpPr>
          <p:cNvPr id="3" name="Group 4">
            <a:extLst>
              <a:ext uri="{FF2B5EF4-FFF2-40B4-BE49-F238E27FC236}">
                <a16:creationId xmlns:a16="http://schemas.microsoft.com/office/drawing/2014/main" id="{30CA6D91-1738-4AAC-AB1E-F1C4C5569023}"/>
              </a:ext>
            </a:extLst>
          </p:cNvPr>
          <p:cNvGrpSpPr>
            <a:grpSpLocks noChangeAspect="1"/>
          </p:cNvGrpSpPr>
          <p:nvPr/>
        </p:nvGrpSpPr>
        <p:grpSpPr bwMode="auto">
          <a:xfrm>
            <a:off x="1130301" y="230188"/>
            <a:ext cx="11239500" cy="1290638"/>
            <a:chOff x="712" y="145"/>
            <a:chExt cx="7080" cy="813"/>
          </a:xfrm>
        </p:grpSpPr>
        <p:sp>
          <p:nvSpPr>
            <p:cNvPr id="4" name="AutoShape 3">
              <a:extLst>
                <a:ext uri="{FF2B5EF4-FFF2-40B4-BE49-F238E27FC236}">
                  <a16:creationId xmlns:a16="http://schemas.microsoft.com/office/drawing/2014/main" id="{092DCD6D-0090-42E1-8D41-37D9EAE9133D}"/>
                </a:ext>
              </a:extLst>
            </p:cNvPr>
            <p:cNvSpPr>
              <a:spLocks noChangeAspect="1" noChangeArrowheads="1" noTextEdit="1"/>
            </p:cNvSpPr>
            <p:nvPr/>
          </p:nvSpPr>
          <p:spPr bwMode="auto">
            <a:xfrm>
              <a:off x="715" y="148"/>
              <a:ext cx="7076"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F23BBA3F-584A-4B04-A421-B807ECE46CFA}"/>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12"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6BE83018-17BE-46F1-9337-0FE748AF8B4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545" y="145"/>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840A5D02-338D-4CBF-B6BB-E6EAB67FCEF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2379" y="145"/>
              <a:ext cx="833"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74C00776-99B8-4EEB-9219-30A1A2F6FBCA}"/>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209"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a:extLst>
                <a:ext uri="{FF2B5EF4-FFF2-40B4-BE49-F238E27FC236}">
                  <a16:creationId xmlns:a16="http://schemas.microsoft.com/office/drawing/2014/main" id="{F8DA7FA9-1BEF-422E-B5BA-01C2120B12B8}"/>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042" y="145"/>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a:extLst>
                <a:ext uri="{FF2B5EF4-FFF2-40B4-BE49-F238E27FC236}">
                  <a16:creationId xmlns:a16="http://schemas.microsoft.com/office/drawing/2014/main" id="{41867919-6C6D-45D8-9261-8958D61012D6}"/>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4876"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a:extLst>
                <a:ext uri="{FF2B5EF4-FFF2-40B4-BE49-F238E27FC236}">
                  <a16:creationId xmlns:a16="http://schemas.microsoft.com/office/drawing/2014/main" id="{29456819-B669-4FE6-BF4A-42E612332374}"/>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708"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a:extLst>
                <a:ext uri="{FF2B5EF4-FFF2-40B4-BE49-F238E27FC236}">
                  <a16:creationId xmlns:a16="http://schemas.microsoft.com/office/drawing/2014/main" id="{EAF6B093-E6D3-4797-A7B5-26315768DA38}"/>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6541"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D583F18F-6375-4FF3-88FF-EEB230019EA7}"/>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7374" y="145"/>
              <a:ext cx="418"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4">
              <a:extLst>
                <a:ext uri="{FF2B5EF4-FFF2-40B4-BE49-F238E27FC236}">
                  <a16:creationId xmlns:a16="http://schemas.microsoft.com/office/drawing/2014/main" id="{252579C3-C7D9-4DB8-B802-339DC6B8D35C}"/>
                </a:ext>
              </a:extLst>
            </p:cNvPr>
            <p:cNvSpPr>
              <a:spLocks/>
            </p:cNvSpPr>
            <p:nvPr/>
          </p:nvSpPr>
          <p:spPr bwMode="auto">
            <a:xfrm>
              <a:off x="771" y="204"/>
              <a:ext cx="6905" cy="639"/>
            </a:xfrm>
            <a:custGeom>
              <a:avLst/>
              <a:gdLst>
                <a:gd name="T0" fmla="*/ 6905 w 6905"/>
                <a:gd name="T1" fmla="*/ 0 h 639"/>
                <a:gd name="T2" fmla="*/ 6905 w 6905"/>
                <a:gd name="T3" fmla="*/ 639 h 639"/>
                <a:gd name="T4" fmla="*/ 0 w 6905"/>
                <a:gd name="T5" fmla="*/ 639 h 639"/>
                <a:gd name="T6" fmla="*/ 260 w 6905"/>
                <a:gd name="T7" fmla="*/ 319 h 639"/>
                <a:gd name="T8" fmla="*/ 0 w 6905"/>
                <a:gd name="T9" fmla="*/ 0 h 639"/>
                <a:gd name="T10" fmla="*/ 6905 w 6905"/>
                <a:gd name="T11" fmla="*/ 0 h 639"/>
              </a:gdLst>
              <a:ahLst/>
              <a:cxnLst>
                <a:cxn ang="0">
                  <a:pos x="T0" y="T1"/>
                </a:cxn>
                <a:cxn ang="0">
                  <a:pos x="T2" y="T3"/>
                </a:cxn>
                <a:cxn ang="0">
                  <a:pos x="T4" y="T5"/>
                </a:cxn>
                <a:cxn ang="0">
                  <a:pos x="T6" y="T7"/>
                </a:cxn>
                <a:cxn ang="0">
                  <a:pos x="T8" y="T9"/>
                </a:cxn>
                <a:cxn ang="0">
                  <a:pos x="T10" y="T11"/>
                </a:cxn>
              </a:cxnLst>
              <a:rect l="0" t="0" r="r" b="b"/>
              <a:pathLst>
                <a:path w="6905" h="639">
                  <a:moveTo>
                    <a:pt x="6905" y="0"/>
                  </a:moveTo>
                  <a:lnTo>
                    <a:pt x="6905" y="639"/>
                  </a:lnTo>
                  <a:lnTo>
                    <a:pt x="0" y="639"/>
                  </a:lnTo>
                  <a:lnTo>
                    <a:pt x="260" y="319"/>
                  </a:lnTo>
                  <a:lnTo>
                    <a:pt x="0" y="0"/>
                  </a:lnTo>
                  <a:lnTo>
                    <a:pt x="6905" y="0"/>
                  </a:lnTo>
                  <a:close/>
                </a:path>
              </a:pathLst>
            </a:custGeom>
            <a:solidFill>
              <a:srgbClr val="253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15">
              <a:extLst>
                <a:ext uri="{FF2B5EF4-FFF2-40B4-BE49-F238E27FC236}">
                  <a16:creationId xmlns:a16="http://schemas.microsoft.com/office/drawing/2014/main" id="{C576D9CF-9BBB-4003-B091-552929F7A4FA}"/>
                </a:ext>
              </a:extLst>
            </p:cNvPr>
            <p:cNvSpPr>
              <a:spLocks noChangeArrowheads="1"/>
            </p:cNvSpPr>
            <p:nvPr/>
          </p:nvSpPr>
          <p:spPr bwMode="auto">
            <a:xfrm>
              <a:off x="1607"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6">
              <a:extLst>
                <a:ext uri="{FF2B5EF4-FFF2-40B4-BE49-F238E27FC236}">
                  <a16:creationId xmlns:a16="http://schemas.microsoft.com/office/drawing/2014/main" id="{BAE41A55-AFB8-4F25-B14A-1BD89FFC50FA}"/>
                </a:ext>
              </a:extLst>
            </p:cNvPr>
            <p:cNvSpPr>
              <a:spLocks noChangeArrowheads="1"/>
            </p:cNvSpPr>
            <p:nvPr/>
          </p:nvSpPr>
          <p:spPr bwMode="auto">
            <a:xfrm>
              <a:off x="1806"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7">
              <a:extLst>
                <a:ext uri="{FF2B5EF4-FFF2-40B4-BE49-F238E27FC236}">
                  <a16:creationId xmlns:a16="http://schemas.microsoft.com/office/drawing/2014/main" id="{94E2B74D-A05E-4679-A776-F7887F68F906}"/>
                </a:ext>
              </a:extLst>
            </p:cNvPr>
            <p:cNvSpPr>
              <a:spLocks noChangeArrowheads="1"/>
            </p:cNvSpPr>
            <p:nvPr/>
          </p:nvSpPr>
          <p:spPr bwMode="auto">
            <a:xfrm>
              <a:off x="1967"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8">
              <a:extLst>
                <a:ext uri="{FF2B5EF4-FFF2-40B4-BE49-F238E27FC236}">
                  <a16:creationId xmlns:a16="http://schemas.microsoft.com/office/drawing/2014/main" id="{30D11A97-E96C-4FE6-94B8-946E01B1B166}"/>
                </a:ext>
              </a:extLst>
            </p:cNvPr>
            <p:cNvSpPr>
              <a:spLocks noChangeArrowheads="1"/>
            </p:cNvSpPr>
            <p:nvPr/>
          </p:nvSpPr>
          <p:spPr bwMode="auto">
            <a:xfrm>
              <a:off x="2313" y="29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9">
              <a:extLst>
                <a:ext uri="{FF2B5EF4-FFF2-40B4-BE49-F238E27FC236}">
                  <a16:creationId xmlns:a16="http://schemas.microsoft.com/office/drawing/2014/main" id="{70BF1E3A-4547-47C5-8E45-F0514AFA40B6}"/>
                </a:ext>
              </a:extLst>
            </p:cNvPr>
            <p:cNvSpPr>
              <a:spLocks noChangeArrowheads="1"/>
            </p:cNvSpPr>
            <p:nvPr/>
          </p:nvSpPr>
          <p:spPr bwMode="auto">
            <a:xfrm>
              <a:off x="2541"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0">
              <a:extLst>
                <a:ext uri="{FF2B5EF4-FFF2-40B4-BE49-F238E27FC236}">
                  <a16:creationId xmlns:a16="http://schemas.microsoft.com/office/drawing/2014/main" id="{FC1F65E1-0306-49B1-974E-9E63A8925566}"/>
                </a:ext>
              </a:extLst>
            </p:cNvPr>
            <p:cNvSpPr>
              <a:spLocks noChangeArrowheads="1"/>
            </p:cNvSpPr>
            <p:nvPr/>
          </p:nvSpPr>
          <p:spPr bwMode="auto">
            <a:xfrm>
              <a:off x="2727"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1">
              <a:extLst>
                <a:ext uri="{FF2B5EF4-FFF2-40B4-BE49-F238E27FC236}">
                  <a16:creationId xmlns:a16="http://schemas.microsoft.com/office/drawing/2014/main" id="{CAFD994C-387E-4F36-90B1-A366C71B58C3}"/>
                </a:ext>
              </a:extLst>
            </p:cNvPr>
            <p:cNvSpPr>
              <a:spLocks noChangeArrowheads="1"/>
            </p:cNvSpPr>
            <p:nvPr/>
          </p:nvSpPr>
          <p:spPr bwMode="auto">
            <a:xfrm>
              <a:off x="2900"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22">
              <a:extLst>
                <a:ext uri="{FF2B5EF4-FFF2-40B4-BE49-F238E27FC236}">
                  <a16:creationId xmlns:a16="http://schemas.microsoft.com/office/drawing/2014/main" id="{031A5048-085D-46B1-A18E-8132F919241E}"/>
                </a:ext>
              </a:extLst>
            </p:cNvPr>
            <p:cNvSpPr>
              <a:spLocks noChangeArrowheads="1"/>
            </p:cNvSpPr>
            <p:nvPr/>
          </p:nvSpPr>
          <p:spPr bwMode="auto">
            <a:xfrm>
              <a:off x="3183" y="295"/>
              <a:ext cx="40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23">
              <a:extLst>
                <a:ext uri="{FF2B5EF4-FFF2-40B4-BE49-F238E27FC236}">
                  <a16:creationId xmlns:a16="http://schemas.microsoft.com/office/drawing/2014/main" id="{9166D547-4DE5-41D7-A990-5EB875435ABD}"/>
                </a:ext>
              </a:extLst>
            </p:cNvPr>
            <p:cNvSpPr>
              <a:spLocks noChangeArrowheads="1"/>
            </p:cNvSpPr>
            <p:nvPr/>
          </p:nvSpPr>
          <p:spPr bwMode="auto">
            <a:xfrm>
              <a:off x="3393"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24">
              <a:extLst>
                <a:ext uri="{FF2B5EF4-FFF2-40B4-BE49-F238E27FC236}">
                  <a16:creationId xmlns:a16="http://schemas.microsoft.com/office/drawing/2014/main" id="{2D428174-F65A-4971-B51C-D884D849BC6B}"/>
                </a:ext>
              </a:extLst>
            </p:cNvPr>
            <p:cNvSpPr>
              <a:spLocks noChangeArrowheads="1"/>
            </p:cNvSpPr>
            <p:nvPr/>
          </p:nvSpPr>
          <p:spPr bwMode="auto">
            <a:xfrm flipH="1">
              <a:off x="3524" y="387"/>
              <a:ext cx="29"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25">
              <a:extLst>
                <a:ext uri="{FF2B5EF4-FFF2-40B4-BE49-F238E27FC236}">
                  <a16:creationId xmlns:a16="http://schemas.microsoft.com/office/drawing/2014/main" id="{0C6C6821-AC67-4C44-8CB5-051156C28FB9}"/>
                </a:ext>
              </a:extLst>
            </p:cNvPr>
            <p:cNvSpPr>
              <a:spLocks noChangeArrowheads="1"/>
            </p:cNvSpPr>
            <p:nvPr/>
          </p:nvSpPr>
          <p:spPr bwMode="auto">
            <a:xfrm>
              <a:off x="3726"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26">
              <a:extLst>
                <a:ext uri="{FF2B5EF4-FFF2-40B4-BE49-F238E27FC236}">
                  <a16:creationId xmlns:a16="http://schemas.microsoft.com/office/drawing/2014/main" id="{9C60511D-A084-4AF0-A2E5-5A4C0D0ED963}"/>
                </a:ext>
              </a:extLst>
            </p:cNvPr>
            <p:cNvSpPr>
              <a:spLocks noChangeArrowheads="1"/>
            </p:cNvSpPr>
            <p:nvPr/>
          </p:nvSpPr>
          <p:spPr bwMode="auto">
            <a:xfrm>
              <a:off x="1805" y="296"/>
              <a:ext cx="587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4200" b="0" i="1" u="none" strike="noStrike" cap="none" normalizeH="0" baseline="0" dirty="0">
                  <a:ln>
                    <a:noFill/>
                  </a:ln>
                  <a:solidFill>
                    <a:srgbClr val="FFFFFF"/>
                  </a:solidFill>
                  <a:effectLst/>
                  <a:latin typeface="Book Antiqua" panose="02040602050305030304" pitchFamily="18" charset="0"/>
                </a:rPr>
                <a:t>S</a:t>
              </a:r>
              <a:r>
                <a:rPr kumimoji="0" lang="en-US" altLang="en-US" sz="3000" b="0" i="1" u="none" strike="noStrike" cap="none" normalizeH="0" baseline="0" dirty="0">
                  <a:ln>
                    <a:noFill/>
                  </a:ln>
                  <a:solidFill>
                    <a:srgbClr val="FFFFFF"/>
                  </a:solidFill>
                  <a:effectLst/>
                  <a:latin typeface="Book Antiqua" panose="02040602050305030304" pitchFamily="18" charset="0"/>
                </a:rPr>
                <a:t>TREAMLINE  </a:t>
              </a:r>
              <a:r>
                <a:rPr lang="en-US" altLang="en-US" sz="4200" i="1" dirty="0">
                  <a:solidFill>
                    <a:srgbClr val="FFFFFF"/>
                  </a:solidFill>
                  <a:latin typeface="Book Antiqua" panose="02040602050305030304" pitchFamily="18" charset="0"/>
                </a:rPr>
                <a:t>M</a:t>
              </a:r>
              <a:r>
                <a:rPr kumimoji="0" lang="en-US" altLang="en-US" sz="3000" b="0" i="1" u="none" strike="noStrike" cap="none" normalizeH="0" baseline="0" dirty="0">
                  <a:ln>
                    <a:noFill/>
                  </a:ln>
                  <a:solidFill>
                    <a:srgbClr val="FFFFFF"/>
                  </a:solidFill>
                  <a:effectLst/>
                  <a:latin typeface="Book Antiqua" panose="02040602050305030304" pitchFamily="18" charset="0"/>
                </a:rPr>
                <a:t>ODERNE  </a:t>
              </a:r>
              <a:r>
                <a:rPr lang="en-US" altLang="en-US" sz="4200" i="1" dirty="0">
                  <a:solidFill>
                    <a:srgbClr val="FFFFFF"/>
                  </a:solidFill>
                  <a:latin typeface="Book Antiqua" panose="02040602050305030304" pitchFamily="18" charset="0"/>
                </a:rPr>
                <a:t>I</a:t>
              </a:r>
              <a:r>
                <a:rPr lang="en-US" altLang="en-US" sz="3000" i="1" dirty="0">
                  <a:solidFill>
                    <a:srgbClr val="FFFFFF"/>
                  </a:solidFill>
                  <a:latin typeface="Book Antiqua" panose="02040602050305030304" pitchFamily="18" charset="0"/>
                </a:rPr>
                <a:t>NDUSTRIAL </a:t>
              </a:r>
              <a:r>
                <a:rPr lang="en-US" altLang="en-US" sz="4200" i="1" dirty="0">
                  <a:solidFill>
                    <a:srgbClr val="FFFFFF"/>
                  </a:solidFill>
                  <a:latin typeface="Book Antiqua" panose="02040602050305030304" pitchFamily="18" charset="0"/>
                </a:rPr>
                <a:t>D</a:t>
              </a:r>
              <a:r>
                <a:rPr lang="en-US" altLang="en-US" sz="3000" i="1" dirty="0">
                  <a:solidFill>
                    <a:srgbClr val="FFFFFF"/>
                  </a:solidFill>
                  <a:latin typeface="Book Antiqua" panose="02040602050305030304" pitchFamily="18" charset="0"/>
                </a:rPr>
                <a:t>ESIGN</a:t>
              </a:r>
              <a:r>
                <a:rPr kumimoji="0" lang="en-US" altLang="en-US" sz="3000" b="0" i="1" u="none" strike="noStrike" cap="none" normalizeH="0" baseline="0" dirty="0">
                  <a:ln>
                    <a:noFill/>
                  </a:ln>
                  <a:solidFill>
                    <a:srgbClr val="FFFFFF"/>
                  </a:solidFill>
                  <a:effectLst/>
                  <a:latin typeface="Book Antiqua" panose="0204060205030503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27">
              <a:extLst>
                <a:ext uri="{FF2B5EF4-FFF2-40B4-BE49-F238E27FC236}">
                  <a16:creationId xmlns:a16="http://schemas.microsoft.com/office/drawing/2014/main" id="{2963A05B-E038-4CC8-AF87-C51BD57E2107}"/>
                </a:ext>
              </a:extLst>
            </p:cNvPr>
            <p:cNvSpPr>
              <a:spLocks noChangeArrowheads="1"/>
            </p:cNvSpPr>
            <p:nvPr/>
          </p:nvSpPr>
          <p:spPr bwMode="auto">
            <a:xfrm>
              <a:off x="4046"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Rectangle 28">
              <a:extLst>
                <a:ext uri="{FF2B5EF4-FFF2-40B4-BE49-F238E27FC236}">
                  <a16:creationId xmlns:a16="http://schemas.microsoft.com/office/drawing/2014/main" id="{9E0B22CA-9485-46A6-A221-122AAD3FF035}"/>
                </a:ext>
              </a:extLst>
            </p:cNvPr>
            <p:cNvSpPr>
              <a:spLocks noChangeArrowheads="1"/>
            </p:cNvSpPr>
            <p:nvPr/>
          </p:nvSpPr>
          <p:spPr bwMode="auto">
            <a:xfrm>
              <a:off x="4315" y="29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29">
              <a:extLst>
                <a:ext uri="{FF2B5EF4-FFF2-40B4-BE49-F238E27FC236}">
                  <a16:creationId xmlns:a16="http://schemas.microsoft.com/office/drawing/2014/main" id="{77D11FE2-CDD2-42A7-A25C-B0A8A1FE9B75}"/>
                </a:ext>
              </a:extLst>
            </p:cNvPr>
            <p:cNvSpPr>
              <a:spLocks noChangeArrowheads="1"/>
            </p:cNvSpPr>
            <p:nvPr/>
          </p:nvSpPr>
          <p:spPr bwMode="auto">
            <a:xfrm>
              <a:off x="4544"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30">
              <a:extLst>
                <a:ext uri="{FF2B5EF4-FFF2-40B4-BE49-F238E27FC236}">
                  <a16:creationId xmlns:a16="http://schemas.microsoft.com/office/drawing/2014/main" id="{2BD6ECCB-F803-4877-B8C4-D8C62D3C012E}"/>
                </a:ext>
              </a:extLst>
            </p:cNvPr>
            <p:cNvSpPr>
              <a:spLocks noChangeArrowheads="1"/>
            </p:cNvSpPr>
            <p:nvPr/>
          </p:nvSpPr>
          <p:spPr bwMode="auto">
            <a:xfrm>
              <a:off x="4691"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31">
              <a:extLst>
                <a:ext uri="{FF2B5EF4-FFF2-40B4-BE49-F238E27FC236}">
                  <a16:creationId xmlns:a16="http://schemas.microsoft.com/office/drawing/2014/main" id="{5996092A-FC3F-4F0B-9651-4286DAC83C55}"/>
                </a:ext>
              </a:extLst>
            </p:cNvPr>
            <p:cNvSpPr>
              <a:spLocks noChangeArrowheads="1"/>
            </p:cNvSpPr>
            <p:nvPr/>
          </p:nvSpPr>
          <p:spPr bwMode="auto">
            <a:xfrm>
              <a:off x="5090"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32">
              <a:extLst>
                <a:ext uri="{FF2B5EF4-FFF2-40B4-BE49-F238E27FC236}">
                  <a16:creationId xmlns:a16="http://schemas.microsoft.com/office/drawing/2014/main" id="{E9A82DC7-E188-4F29-8A58-93B6A6BB6DDE}"/>
                </a:ext>
              </a:extLst>
            </p:cNvPr>
            <p:cNvSpPr>
              <a:spLocks noChangeArrowheads="1"/>
            </p:cNvSpPr>
            <p:nvPr/>
          </p:nvSpPr>
          <p:spPr bwMode="auto">
            <a:xfrm>
              <a:off x="5250"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33">
              <a:extLst>
                <a:ext uri="{FF2B5EF4-FFF2-40B4-BE49-F238E27FC236}">
                  <a16:creationId xmlns:a16="http://schemas.microsoft.com/office/drawing/2014/main" id="{7730203D-8D59-4E5E-B852-D16BB3B33696}"/>
                </a:ext>
              </a:extLst>
            </p:cNvPr>
            <p:cNvSpPr>
              <a:spLocks noChangeArrowheads="1"/>
            </p:cNvSpPr>
            <p:nvPr/>
          </p:nvSpPr>
          <p:spPr bwMode="auto">
            <a:xfrm>
              <a:off x="5796"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34">
              <a:extLst>
                <a:ext uri="{FF2B5EF4-FFF2-40B4-BE49-F238E27FC236}">
                  <a16:creationId xmlns:a16="http://schemas.microsoft.com/office/drawing/2014/main" id="{8CA56BF6-FCD3-426C-BD80-CAEC824DE271}"/>
                </a:ext>
              </a:extLst>
            </p:cNvPr>
            <p:cNvSpPr>
              <a:spLocks noChangeArrowheads="1"/>
            </p:cNvSpPr>
            <p:nvPr/>
          </p:nvSpPr>
          <p:spPr bwMode="auto">
            <a:xfrm>
              <a:off x="5968"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8" name="Rectangle 35">
              <a:extLst>
                <a:ext uri="{FF2B5EF4-FFF2-40B4-BE49-F238E27FC236}">
                  <a16:creationId xmlns:a16="http://schemas.microsoft.com/office/drawing/2014/main" id="{D900CD33-0735-4AB2-9079-9CB008C45238}"/>
                </a:ext>
              </a:extLst>
            </p:cNvPr>
            <p:cNvSpPr>
              <a:spLocks noChangeArrowheads="1"/>
            </p:cNvSpPr>
            <p:nvPr/>
          </p:nvSpPr>
          <p:spPr bwMode="auto">
            <a:xfrm>
              <a:off x="6251" y="29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36">
              <a:extLst>
                <a:ext uri="{FF2B5EF4-FFF2-40B4-BE49-F238E27FC236}">
                  <a16:creationId xmlns:a16="http://schemas.microsoft.com/office/drawing/2014/main" id="{D46A210E-36BB-42EE-A427-7EACDA401A2E}"/>
                </a:ext>
              </a:extLst>
            </p:cNvPr>
            <p:cNvSpPr>
              <a:spLocks noChangeArrowheads="1"/>
            </p:cNvSpPr>
            <p:nvPr/>
          </p:nvSpPr>
          <p:spPr bwMode="auto">
            <a:xfrm>
              <a:off x="6462"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0" name="Rectangle 37">
              <a:extLst>
                <a:ext uri="{FF2B5EF4-FFF2-40B4-BE49-F238E27FC236}">
                  <a16:creationId xmlns:a16="http://schemas.microsoft.com/office/drawing/2014/main" id="{41EDA2C8-C072-44FC-A996-73DBD6B41AE1}"/>
                </a:ext>
              </a:extLst>
            </p:cNvPr>
            <p:cNvSpPr>
              <a:spLocks noChangeArrowheads="1"/>
            </p:cNvSpPr>
            <p:nvPr/>
          </p:nvSpPr>
          <p:spPr bwMode="auto">
            <a:xfrm>
              <a:off x="6635"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1" name="Rectangle 38">
              <a:extLst>
                <a:ext uri="{FF2B5EF4-FFF2-40B4-BE49-F238E27FC236}">
                  <a16:creationId xmlns:a16="http://schemas.microsoft.com/office/drawing/2014/main" id="{818C365D-5244-4A40-A5EC-8234FD8D380A}"/>
                </a:ext>
              </a:extLst>
            </p:cNvPr>
            <p:cNvSpPr>
              <a:spLocks noChangeArrowheads="1"/>
            </p:cNvSpPr>
            <p:nvPr/>
          </p:nvSpPr>
          <p:spPr bwMode="auto">
            <a:xfrm>
              <a:off x="6834"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2" name="Rectangle 39">
              <a:extLst>
                <a:ext uri="{FF2B5EF4-FFF2-40B4-BE49-F238E27FC236}">
                  <a16:creationId xmlns:a16="http://schemas.microsoft.com/office/drawing/2014/main" id="{7F31726B-7014-46A8-A28E-364E7FAAA498}"/>
                </a:ext>
              </a:extLst>
            </p:cNvPr>
            <p:cNvSpPr>
              <a:spLocks noChangeArrowheads="1"/>
            </p:cNvSpPr>
            <p:nvPr/>
          </p:nvSpPr>
          <p:spPr bwMode="auto">
            <a:xfrm>
              <a:off x="7232"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cxnSp>
        <p:nvCxnSpPr>
          <p:cNvPr id="2063" name="Straight Connector 2062">
            <a:extLst>
              <a:ext uri="{FF2B5EF4-FFF2-40B4-BE49-F238E27FC236}">
                <a16:creationId xmlns:a16="http://schemas.microsoft.com/office/drawing/2014/main" id="{C9EE8D5F-D29B-412F-A539-5C92CA5FE540}"/>
              </a:ext>
            </a:extLst>
          </p:cNvPr>
          <p:cNvCxnSpPr>
            <a:cxnSpLocks/>
          </p:cNvCxnSpPr>
          <p:nvPr/>
        </p:nvCxnSpPr>
        <p:spPr>
          <a:xfrm>
            <a:off x="1892807" y="5952744"/>
            <a:ext cx="915301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64" name="TextBox 2063">
            <a:extLst>
              <a:ext uri="{FF2B5EF4-FFF2-40B4-BE49-F238E27FC236}">
                <a16:creationId xmlns:a16="http://schemas.microsoft.com/office/drawing/2014/main" id="{6D8D5DFE-77CF-43DA-82D3-2091151E9AAC}"/>
              </a:ext>
            </a:extLst>
          </p:cNvPr>
          <p:cNvSpPr txBox="1"/>
          <p:nvPr/>
        </p:nvSpPr>
        <p:spPr>
          <a:xfrm>
            <a:off x="5268121" y="5968764"/>
            <a:ext cx="2383740" cy="369332"/>
          </a:xfrm>
          <a:prstGeom prst="rect">
            <a:avLst/>
          </a:prstGeom>
          <a:noFill/>
        </p:spPr>
        <p:txBody>
          <a:bodyPr wrap="square" rtlCol="0">
            <a:spAutoFit/>
          </a:bodyPr>
          <a:lstStyle/>
          <a:p>
            <a:r>
              <a:rPr lang="en-US" b="1" dirty="0">
                <a:latin typeface="Eras Light ITC" panose="020B0402030504020804" pitchFamily="34" charset="0"/>
              </a:rPr>
              <a:t>Design Period Timeline </a:t>
            </a:r>
          </a:p>
        </p:txBody>
      </p:sp>
      <p:sp>
        <p:nvSpPr>
          <p:cNvPr id="2067" name="TextBox 2066">
            <a:extLst>
              <a:ext uri="{FF2B5EF4-FFF2-40B4-BE49-F238E27FC236}">
                <a16:creationId xmlns:a16="http://schemas.microsoft.com/office/drawing/2014/main" id="{A2B07239-1169-4B85-B786-5439E5F1D53D}"/>
              </a:ext>
            </a:extLst>
          </p:cNvPr>
          <p:cNvSpPr txBox="1"/>
          <p:nvPr/>
        </p:nvSpPr>
        <p:spPr>
          <a:xfrm>
            <a:off x="2368295" y="5517786"/>
            <a:ext cx="3297698" cy="369332"/>
          </a:xfrm>
          <a:prstGeom prst="rect">
            <a:avLst/>
          </a:prstGeom>
          <a:noFill/>
        </p:spPr>
        <p:txBody>
          <a:bodyPr wrap="none" rtlCol="0">
            <a:spAutoFit/>
          </a:bodyPr>
          <a:lstStyle/>
          <a:p>
            <a:r>
              <a:rPr lang="en-US" dirty="0">
                <a:latin typeface="Eras Light ITC" panose="020B0402030504020804" pitchFamily="34" charset="0"/>
              </a:rPr>
              <a:t>Art Deco – Late 1920’s to 1930’s</a:t>
            </a:r>
          </a:p>
        </p:txBody>
      </p:sp>
      <p:sp>
        <p:nvSpPr>
          <p:cNvPr id="2068" name="TextBox 2067">
            <a:extLst>
              <a:ext uri="{FF2B5EF4-FFF2-40B4-BE49-F238E27FC236}">
                <a16:creationId xmlns:a16="http://schemas.microsoft.com/office/drawing/2014/main" id="{2BDEA92B-7D9E-4FC4-A193-C12B9CB08242}"/>
              </a:ext>
            </a:extLst>
          </p:cNvPr>
          <p:cNvSpPr txBox="1"/>
          <p:nvPr/>
        </p:nvSpPr>
        <p:spPr>
          <a:xfrm>
            <a:off x="6890439" y="5517928"/>
            <a:ext cx="3802644" cy="369332"/>
          </a:xfrm>
          <a:prstGeom prst="rect">
            <a:avLst/>
          </a:prstGeom>
          <a:noFill/>
        </p:spPr>
        <p:txBody>
          <a:bodyPr wrap="none" rtlCol="0">
            <a:spAutoFit/>
          </a:bodyPr>
          <a:lstStyle/>
          <a:p>
            <a:r>
              <a:rPr lang="en-US" dirty="0">
                <a:latin typeface="Eras Light ITC" panose="020B0402030504020804" pitchFamily="34" charset="0"/>
              </a:rPr>
              <a:t>Streamline Modern – 1930’s to 1940’s</a:t>
            </a:r>
          </a:p>
        </p:txBody>
      </p:sp>
      <p:sp>
        <p:nvSpPr>
          <p:cNvPr id="2069" name="Flowchart: Connector 2068">
            <a:extLst>
              <a:ext uri="{FF2B5EF4-FFF2-40B4-BE49-F238E27FC236}">
                <a16:creationId xmlns:a16="http://schemas.microsoft.com/office/drawing/2014/main" id="{E66820E8-336A-432B-B110-60BA8611F450}"/>
              </a:ext>
            </a:extLst>
          </p:cNvPr>
          <p:cNvSpPr/>
          <p:nvPr/>
        </p:nvSpPr>
        <p:spPr>
          <a:xfrm>
            <a:off x="3827352" y="5864358"/>
            <a:ext cx="168905" cy="1689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C1475DD2-2FE0-4F88-A525-B2A51E8DCF80}"/>
              </a:ext>
            </a:extLst>
          </p:cNvPr>
          <p:cNvSpPr/>
          <p:nvPr/>
        </p:nvSpPr>
        <p:spPr>
          <a:xfrm>
            <a:off x="8791761" y="5864358"/>
            <a:ext cx="168905" cy="1689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155B281-1C9C-4269-B2FB-1DFAA1A0B732}"/>
              </a:ext>
            </a:extLst>
          </p:cNvPr>
          <p:cNvSpPr txBox="1"/>
          <p:nvPr/>
        </p:nvSpPr>
        <p:spPr>
          <a:xfrm>
            <a:off x="1892807" y="1725837"/>
            <a:ext cx="5937316" cy="923330"/>
          </a:xfrm>
          <a:prstGeom prst="rect">
            <a:avLst/>
          </a:prstGeom>
          <a:noFill/>
        </p:spPr>
        <p:txBody>
          <a:bodyPr wrap="square" rtlCol="0">
            <a:spAutoFit/>
          </a:bodyPr>
          <a:lstStyle/>
          <a:p>
            <a:pPr algn="ctr"/>
            <a:r>
              <a:rPr lang="en-US" b="1" dirty="0">
                <a:solidFill>
                  <a:schemeClr val="bg1"/>
                </a:solidFill>
              </a:rPr>
              <a:t>The Bell B-29 Bomber was heralded for its futuristic technology and its streamline, modern design</a:t>
            </a:r>
          </a:p>
          <a:p>
            <a:endParaRPr lang="en-US" dirty="0"/>
          </a:p>
        </p:txBody>
      </p:sp>
    </p:spTree>
    <p:custDataLst>
      <p:tags r:id="rId1"/>
    </p:custDataLst>
    <p:extLst>
      <p:ext uri="{BB962C8B-B14F-4D97-AF65-F5344CB8AC3E}">
        <p14:creationId xmlns:p14="http://schemas.microsoft.com/office/powerpoint/2010/main" val="3511905700"/>
      </p:ext>
    </p:extLst>
  </p:cSld>
  <p:clrMapOvr>
    <a:overrideClrMapping bg1="lt1" tx1="dk1" bg2="lt2" tx2="dk2" accent1="accent1" accent2="accent2" accent3="accent3" accent4="accent4" accent5="accent5" accent6="accent6" hlink="hlink" folHlink="folHlink"/>
  </p:clrMapOvr>
  <p:transition spd="slow" advClick="0" advTm="13354">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5E0CA5-5CF0-42AE-B19E-FE5A4F97EA0F}"/>
              </a:ext>
            </a:extLst>
          </p:cNvPr>
          <p:cNvCxnSpPr/>
          <p:nvPr/>
        </p:nvCxnSpPr>
        <p:spPr>
          <a:xfrm>
            <a:off x="3211305" y="1945292"/>
            <a:ext cx="0" cy="28131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AC4A140-2E1E-43AD-BC68-1BB04C1AD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22" y="6172200"/>
            <a:ext cx="3025277" cy="432182"/>
          </a:xfrm>
          <a:prstGeom prst="rect">
            <a:avLst/>
          </a:prstGeom>
        </p:spPr>
      </p:pic>
      <p:grpSp>
        <p:nvGrpSpPr>
          <p:cNvPr id="3" name="Group 4">
            <a:extLst>
              <a:ext uri="{FF2B5EF4-FFF2-40B4-BE49-F238E27FC236}">
                <a16:creationId xmlns:a16="http://schemas.microsoft.com/office/drawing/2014/main" id="{30CA6D91-1738-4AAC-AB1E-F1C4C5569023}"/>
              </a:ext>
            </a:extLst>
          </p:cNvPr>
          <p:cNvGrpSpPr>
            <a:grpSpLocks noChangeAspect="1"/>
          </p:cNvGrpSpPr>
          <p:nvPr/>
        </p:nvGrpSpPr>
        <p:grpSpPr bwMode="auto">
          <a:xfrm>
            <a:off x="1130301" y="230188"/>
            <a:ext cx="11239500" cy="1290638"/>
            <a:chOff x="712" y="145"/>
            <a:chExt cx="7080" cy="813"/>
          </a:xfrm>
        </p:grpSpPr>
        <p:sp>
          <p:nvSpPr>
            <p:cNvPr id="4" name="AutoShape 3">
              <a:extLst>
                <a:ext uri="{FF2B5EF4-FFF2-40B4-BE49-F238E27FC236}">
                  <a16:creationId xmlns:a16="http://schemas.microsoft.com/office/drawing/2014/main" id="{092DCD6D-0090-42E1-8D41-37D9EAE9133D}"/>
                </a:ext>
              </a:extLst>
            </p:cNvPr>
            <p:cNvSpPr>
              <a:spLocks noChangeAspect="1" noChangeArrowheads="1" noTextEdit="1"/>
            </p:cNvSpPr>
            <p:nvPr/>
          </p:nvSpPr>
          <p:spPr bwMode="auto">
            <a:xfrm>
              <a:off x="715" y="148"/>
              <a:ext cx="7076"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F23BBA3F-584A-4B04-A421-B807ECE46CF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2"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6BE83018-17BE-46F1-9337-0FE748AF8B4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545" y="145"/>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840A5D02-338D-4CBF-B6BB-E6EAB67FCEF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379" y="145"/>
              <a:ext cx="833"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74C00776-99B8-4EEB-9219-30A1A2F6FBCA}"/>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09"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a:extLst>
                <a:ext uri="{FF2B5EF4-FFF2-40B4-BE49-F238E27FC236}">
                  <a16:creationId xmlns:a16="http://schemas.microsoft.com/office/drawing/2014/main" id="{F8DA7FA9-1BEF-422E-B5BA-01C2120B12B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042" y="145"/>
              <a:ext cx="835"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a:extLst>
                <a:ext uri="{FF2B5EF4-FFF2-40B4-BE49-F238E27FC236}">
                  <a16:creationId xmlns:a16="http://schemas.microsoft.com/office/drawing/2014/main" id="{41867919-6C6D-45D8-9261-8958D61012D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4876"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a:extLst>
                <a:ext uri="{FF2B5EF4-FFF2-40B4-BE49-F238E27FC236}">
                  <a16:creationId xmlns:a16="http://schemas.microsoft.com/office/drawing/2014/main" id="{29456819-B669-4FE6-BF4A-42E61233237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708"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2">
              <a:extLst>
                <a:ext uri="{FF2B5EF4-FFF2-40B4-BE49-F238E27FC236}">
                  <a16:creationId xmlns:a16="http://schemas.microsoft.com/office/drawing/2014/main" id="{EAF6B093-E6D3-4797-A7B5-26315768DA38}"/>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541" y="145"/>
              <a:ext cx="83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a:extLst>
                <a:ext uri="{FF2B5EF4-FFF2-40B4-BE49-F238E27FC236}">
                  <a16:creationId xmlns:a16="http://schemas.microsoft.com/office/drawing/2014/main" id="{D583F18F-6375-4FF3-88FF-EEB230019EA7}"/>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374" y="145"/>
              <a:ext cx="418"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4">
              <a:extLst>
                <a:ext uri="{FF2B5EF4-FFF2-40B4-BE49-F238E27FC236}">
                  <a16:creationId xmlns:a16="http://schemas.microsoft.com/office/drawing/2014/main" id="{252579C3-C7D9-4DB8-B802-339DC6B8D35C}"/>
                </a:ext>
              </a:extLst>
            </p:cNvPr>
            <p:cNvSpPr>
              <a:spLocks/>
            </p:cNvSpPr>
            <p:nvPr/>
          </p:nvSpPr>
          <p:spPr bwMode="auto">
            <a:xfrm>
              <a:off x="771" y="204"/>
              <a:ext cx="6905" cy="639"/>
            </a:xfrm>
            <a:custGeom>
              <a:avLst/>
              <a:gdLst>
                <a:gd name="T0" fmla="*/ 6905 w 6905"/>
                <a:gd name="T1" fmla="*/ 0 h 639"/>
                <a:gd name="T2" fmla="*/ 6905 w 6905"/>
                <a:gd name="T3" fmla="*/ 639 h 639"/>
                <a:gd name="T4" fmla="*/ 0 w 6905"/>
                <a:gd name="T5" fmla="*/ 639 h 639"/>
                <a:gd name="T6" fmla="*/ 260 w 6905"/>
                <a:gd name="T7" fmla="*/ 319 h 639"/>
                <a:gd name="T8" fmla="*/ 0 w 6905"/>
                <a:gd name="T9" fmla="*/ 0 h 639"/>
                <a:gd name="T10" fmla="*/ 6905 w 6905"/>
                <a:gd name="T11" fmla="*/ 0 h 639"/>
              </a:gdLst>
              <a:ahLst/>
              <a:cxnLst>
                <a:cxn ang="0">
                  <a:pos x="T0" y="T1"/>
                </a:cxn>
                <a:cxn ang="0">
                  <a:pos x="T2" y="T3"/>
                </a:cxn>
                <a:cxn ang="0">
                  <a:pos x="T4" y="T5"/>
                </a:cxn>
                <a:cxn ang="0">
                  <a:pos x="T6" y="T7"/>
                </a:cxn>
                <a:cxn ang="0">
                  <a:pos x="T8" y="T9"/>
                </a:cxn>
                <a:cxn ang="0">
                  <a:pos x="T10" y="T11"/>
                </a:cxn>
              </a:cxnLst>
              <a:rect l="0" t="0" r="r" b="b"/>
              <a:pathLst>
                <a:path w="6905" h="639">
                  <a:moveTo>
                    <a:pt x="6905" y="0"/>
                  </a:moveTo>
                  <a:lnTo>
                    <a:pt x="6905" y="639"/>
                  </a:lnTo>
                  <a:lnTo>
                    <a:pt x="0" y="639"/>
                  </a:lnTo>
                  <a:lnTo>
                    <a:pt x="260" y="319"/>
                  </a:lnTo>
                  <a:lnTo>
                    <a:pt x="0" y="0"/>
                  </a:lnTo>
                  <a:lnTo>
                    <a:pt x="6905" y="0"/>
                  </a:lnTo>
                  <a:close/>
                </a:path>
              </a:pathLst>
            </a:custGeom>
            <a:solidFill>
              <a:srgbClr val="2538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15">
              <a:extLst>
                <a:ext uri="{FF2B5EF4-FFF2-40B4-BE49-F238E27FC236}">
                  <a16:creationId xmlns:a16="http://schemas.microsoft.com/office/drawing/2014/main" id="{C576D9CF-9BBB-4003-B091-552929F7A4FA}"/>
                </a:ext>
              </a:extLst>
            </p:cNvPr>
            <p:cNvSpPr>
              <a:spLocks noChangeArrowheads="1"/>
            </p:cNvSpPr>
            <p:nvPr/>
          </p:nvSpPr>
          <p:spPr bwMode="auto">
            <a:xfrm>
              <a:off x="1607"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6">
              <a:extLst>
                <a:ext uri="{FF2B5EF4-FFF2-40B4-BE49-F238E27FC236}">
                  <a16:creationId xmlns:a16="http://schemas.microsoft.com/office/drawing/2014/main" id="{BAE41A55-AFB8-4F25-B14A-1BD89FFC50FA}"/>
                </a:ext>
              </a:extLst>
            </p:cNvPr>
            <p:cNvSpPr>
              <a:spLocks noChangeArrowheads="1"/>
            </p:cNvSpPr>
            <p:nvPr/>
          </p:nvSpPr>
          <p:spPr bwMode="auto">
            <a:xfrm>
              <a:off x="1806"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7">
              <a:extLst>
                <a:ext uri="{FF2B5EF4-FFF2-40B4-BE49-F238E27FC236}">
                  <a16:creationId xmlns:a16="http://schemas.microsoft.com/office/drawing/2014/main" id="{94E2B74D-A05E-4679-A776-F7887F68F906}"/>
                </a:ext>
              </a:extLst>
            </p:cNvPr>
            <p:cNvSpPr>
              <a:spLocks noChangeArrowheads="1"/>
            </p:cNvSpPr>
            <p:nvPr/>
          </p:nvSpPr>
          <p:spPr bwMode="auto">
            <a:xfrm>
              <a:off x="1967"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8">
              <a:extLst>
                <a:ext uri="{FF2B5EF4-FFF2-40B4-BE49-F238E27FC236}">
                  <a16:creationId xmlns:a16="http://schemas.microsoft.com/office/drawing/2014/main" id="{30D11A97-E96C-4FE6-94B8-946E01B1B166}"/>
                </a:ext>
              </a:extLst>
            </p:cNvPr>
            <p:cNvSpPr>
              <a:spLocks noChangeArrowheads="1"/>
            </p:cNvSpPr>
            <p:nvPr/>
          </p:nvSpPr>
          <p:spPr bwMode="auto">
            <a:xfrm>
              <a:off x="2313" y="29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9">
              <a:extLst>
                <a:ext uri="{FF2B5EF4-FFF2-40B4-BE49-F238E27FC236}">
                  <a16:creationId xmlns:a16="http://schemas.microsoft.com/office/drawing/2014/main" id="{70BF1E3A-4547-47C5-8E45-F0514AFA40B6}"/>
                </a:ext>
              </a:extLst>
            </p:cNvPr>
            <p:cNvSpPr>
              <a:spLocks noChangeArrowheads="1"/>
            </p:cNvSpPr>
            <p:nvPr/>
          </p:nvSpPr>
          <p:spPr bwMode="auto">
            <a:xfrm>
              <a:off x="2541"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0">
              <a:extLst>
                <a:ext uri="{FF2B5EF4-FFF2-40B4-BE49-F238E27FC236}">
                  <a16:creationId xmlns:a16="http://schemas.microsoft.com/office/drawing/2014/main" id="{FC1F65E1-0306-49B1-974E-9E63A8925566}"/>
                </a:ext>
              </a:extLst>
            </p:cNvPr>
            <p:cNvSpPr>
              <a:spLocks noChangeArrowheads="1"/>
            </p:cNvSpPr>
            <p:nvPr/>
          </p:nvSpPr>
          <p:spPr bwMode="auto">
            <a:xfrm>
              <a:off x="2727"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1">
              <a:extLst>
                <a:ext uri="{FF2B5EF4-FFF2-40B4-BE49-F238E27FC236}">
                  <a16:creationId xmlns:a16="http://schemas.microsoft.com/office/drawing/2014/main" id="{CAFD994C-387E-4F36-90B1-A366C71B58C3}"/>
                </a:ext>
              </a:extLst>
            </p:cNvPr>
            <p:cNvSpPr>
              <a:spLocks noChangeArrowheads="1"/>
            </p:cNvSpPr>
            <p:nvPr/>
          </p:nvSpPr>
          <p:spPr bwMode="auto">
            <a:xfrm>
              <a:off x="2900"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22">
              <a:extLst>
                <a:ext uri="{FF2B5EF4-FFF2-40B4-BE49-F238E27FC236}">
                  <a16:creationId xmlns:a16="http://schemas.microsoft.com/office/drawing/2014/main" id="{031A5048-085D-46B1-A18E-8132F919241E}"/>
                </a:ext>
              </a:extLst>
            </p:cNvPr>
            <p:cNvSpPr>
              <a:spLocks noChangeArrowheads="1"/>
            </p:cNvSpPr>
            <p:nvPr/>
          </p:nvSpPr>
          <p:spPr bwMode="auto">
            <a:xfrm>
              <a:off x="3183" y="295"/>
              <a:ext cx="40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23">
              <a:extLst>
                <a:ext uri="{FF2B5EF4-FFF2-40B4-BE49-F238E27FC236}">
                  <a16:creationId xmlns:a16="http://schemas.microsoft.com/office/drawing/2014/main" id="{9166D547-4DE5-41D7-A990-5EB875435ABD}"/>
                </a:ext>
              </a:extLst>
            </p:cNvPr>
            <p:cNvSpPr>
              <a:spLocks noChangeArrowheads="1"/>
            </p:cNvSpPr>
            <p:nvPr/>
          </p:nvSpPr>
          <p:spPr bwMode="auto">
            <a:xfrm>
              <a:off x="3393"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24">
              <a:extLst>
                <a:ext uri="{FF2B5EF4-FFF2-40B4-BE49-F238E27FC236}">
                  <a16:creationId xmlns:a16="http://schemas.microsoft.com/office/drawing/2014/main" id="{2D428174-F65A-4971-B51C-D884D849BC6B}"/>
                </a:ext>
              </a:extLst>
            </p:cNvPr>
            <p:cNvSpPr>
              <a:spLocks noChangeArrowheads="1"/>
            </p:cNvSpPr>
            <p:nvPr/>
          </p:nvSpPr>
          <p:spPr bwMode="auto">
            <a:xfrm>
              <a:off x="3553"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25">
              <a:extLst>
                <a:ext uri="{FF2B5EF4-FFF2-40B4-BE49-F238E27FC236}">
                  <a16:creationId xmlns:a16="http://schemas.microsoft.com/office/drawing/2014/main" id="{0C6C6821-AC67-4C44-8CB5-051156C28FB9}"/>
                </a:ext>
              </a:extLst>
            </p:cNvPr>
            <p:cNvSpPr>
              <a:spLocks noChangeArrowheads="1"/>
            </p:cNvSpPr>
            <p:nvPr/>
          </p:nvSpPr>
          <p:spPr bwMode="auto">
            <a:xfrm>
              <a:off x="3726"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Rectangle 26">
              <a:extLst>
                <a:ext uri="{FF2B5EF4-FFF2-40B4-BE49-F238E27FC236}">
                  <a16:creationId xmlns:a16="http://schemas.microsoft.com/office/drawing/2014/main" id="{9C60511D-A084-4AF0-A2E5-5A4C0D0ED963}"/>
                </a:ext>
              </a:extLst>
            </p:cNvPr>
            <p:cNvSpPr>
              <a:spLocks noChangeArrowheads="1"/>
            </p:cNvSpPr>
            <p:nvPr/>
          </p:nvSpPr>
          <p:spPr bwMode="auto">
            <a:xfrm>
              <a:off x="1125" y="312"/>
              <a:ext cx="654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4200" i="1" dirty="0">
                  <a:solidFill>
                    <a:srgbClr val="FFFFFF"/>
                  </a:solidFill>
                  <a:latin typeface="Book Antiqua" panose="02040602050305030304" pitchFamily="18" charset="0"/>
                </a:rPr>
                <a:t>S</a:t>
              </a:r>
              <a:r>
                <a:rPr lang="en-US" altLang="en-US" sz="3000" i="1" dirty="0">
                  <a:solidFill>
                    <a:srgbClr val="FFFFFF"/>
                  </a:solidFill>
                  <a:latin typeface="Book Antiqua" panose="02040602050305030304" pitchFamily="18" charset="0"/>
                </a:rPr>
                <a:t>TRE</a:t>
              </a:r>
              <a:r>
                <a:rPr kumimoji="0" lang="en-US" altLang="en-US" sz="3000" b="0" i="1" u="none" strike="noStrike" cap="none" normalizeH="0" baseline="0" dirty="0">
                  <a:ln>
                    <a:noFill/>
                  </a:ln>
                  <a:solidFill>
                    <a:srgbClr val="FFFFFF"/>
                  </a:solidFill>
                  <a:effectLst/>
                  <a:latin typeface="Book Antiqua" panose="02040602050305030304" pitchFamily="18" charset="0"/>
                </a:rPr>
                <a:t>AMLINE  </a:t>
              </a:r>
              <a:r>
                <a:rPr lang="en-US" altLang="en-US" sz="4200" i="1" dirty="0">
                  <a:solidFill>
                    <a:srgbClr val="FFFFFF"/>
                  </a:solidFill>
                  <a:latin typeface="Book Antiqua" panose="02040602050305030304" pitchFamily="18" charset="0"/>
                </a:rPr>
                <a:t>M</a:t>
              </a:r>
              <a:r>
                <a:rPr kumimoji="0" lang="en-US" altLang="en-US" sz="3000" b="0" i="1" u="none" strike="noStrike" cap="none" normalizeH="0" baseline="0" dirty="0">
                  <a:ln>
                    <a:noFill/>
                  </a:ln>
                  <a:solidFill>
                    <a:srgbClr val="FFFFFF"/>
                  </a:solidFill>
                  <a:effectLst/>
                  <a:latin typeface="Book Antiqua" panose="02040602050305030304" pitchFamily="18" charset="0"/>
                </a:rPr>
                <a:t>ODERNE  </a:t>
              </a:r>
              <a:r>
                <a:rPr lang="en-US" altLang="en-US" sz="4000" i="1" dirty="0">
                  <a:solidFill>
                    <a:srgbClr val="FFFFFF"/>
                  </a:solidFill>
                  <a:latin typeface="Book Antiqua" panose="02040602050305030304" pitchFamily="18" charset="0"/>
                </a:rPr>
                <a:t>A</a:t>
              </a:r>
              <a:r>
                <a:rPr lang="en-US" altLang="en-US" sz="3200" i="1" dirty="0">
                  <a:solidFill>
                    <a:srgbClr val="FFFFFF"/>
                  </a:solidFill>
                  <a:latin typeface="Book Antiqua" panose="02040602050305030304" pitchFamily="18" charset="0"/>
                </a:rPr>
                <a:t>RCHITECTURAL</a:t>
              </a:r>
              <a:r>
                <a:rPr kumimoji="0" lang="en-US" altLang="en-US" sz="3000" b="0" i="1" u="none" strike="noStrike" cap="none" normalizeH="0" baseline="0" dirty="0">
                  <a:ln>
                    <a:noFill/>
                  </a:ln>
                  <a:solidFill>
                    <a:srgbClr val="FFFFFF"/>
                  </a:solidFill>
                  <a:effectLst/>
                  <a:latin typeface="Book Antiqua" panose="02040602050305030304" pitchFamily="18" charset="0"/>
                </a:rPr>
                <a:t>  </a:t>
              </a:r>
              <a:r>
                <a:rPr lang="en-US" altLang="en-US" sz="4200" i="1" dirty="0">
                  <a:solidFill>
                    <a:srgbClr val="FFFFFF"/>
                  </a:solidFill>
                  <a:latin typeface="Book Antiqua" panose="02040602050305030304" pitchFamily="18" charset="0"/>
                </a:rPr>
                <a:t>D</a:t>
              </a:r>
              <a:r>
                <a:rPr lang="en-US" altLang="en-US" sz="3000" i="1" dirty="0">
                  <a:solidFill>
                    <a:srgbClr val="FFFFFF"/>
                  </a:solidFill>
                  <a:latin typeface="Book Antiqua" panose="02040602050305030304" pitchFamily="18" charset="0"/>
                </a:rPr>
                <a:t>ESIGN</a:t>
              </a:r>
              <a:r>
                <a:rPr kumimoji="0" lang="en-US" altLang="en-US" sz="3000" b="0" i="1" u="none" strike="noStrike" cap="none" normalizeH="0" baseline="0" dirty="0">
                  <a:ln>
                    <a:noFill/>
                  </a:ln>
                  <a:solidFill>
                    <a:srgbClr val="FFFFFF"/>
                  </a:solidFill>
                  <a:effectLst/>
                  <a:latin typeface="Book Antiqua" panose="0204060205030503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Rectangle 27">
              <a:extLst>
                <a:ext uri="{FF2B5EF4-FFF2-40B4-BE49-F238E27FC236}">
                  <a16:creationId xmlns:a16="http://schemas.microsoft.com/office/drawing/2014/main" id="{2963A05B-E038-4CC8-AF87-C51BD57E2107}"/>
                </a:ext>
              </a:extLst>
            </p:cNvPr>
            <p:cNvSpPr>
              <a:spLocks noChangeArrowheads="1"/>
            </p:cNvSpPr>
            <p:nvPr/>
          </p:nvSpPr>
          <p:spPr bwMode="auto">
            <a:xfrm>
              <a:off x="4046"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Rectangle 28">
              <a:extLst>
                <a:ext uri="{FF2B5EF4-FFF2-40B4-BE49-F238E27FC236}">
                  <a16:creationId xmlns:a16="http://schemas.microsoft.com/office/drawing/2014/main" id="{9E0B22CA-9485-46A6-A221-122AAD3FF035}"/>
                </a:ext>
              </a:extLst>
            </p:cNvPr>
            <p:cNvSpPr>
              <a:spLocks noChangeArrowheads="1"/>
            </p:cNvSpPr>
            <p:nvPr/>
          </p:nvSpPr>
          <p:spPr bwMode="auto">
            <a:xfrm>
              <a:off x="4315" y="29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29">
              <a:extLst>
                <a:ext uri="{FF2B5EF4-FFF2-40B4-BE49-F238E27FC236}">
                  <a16:creationId xmlns:a16="http://schemas.microsoft.com/office/drawing/2014/main" id="{77D11FE2-CDD2-42A7-A25C-B0A8A1FE9B75}"/>
                </a:ext>
              </a:extLst>
            </p:cNvPr>
            <p:cNvSpPr>
              <a:spLocks noChangeArrowheads="1"/>
            </p:cNvSpPr>
            <p:nvPr/>
          </p:nvSpPr>
          <p:spPr bwMode="auto">
            <a:xfrm>
              <a:off x="4544"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30">
              <a:extLst>
                <a:ext uri="{FF2B5EF4-FFF2-40B4-BE49-F238E27FC236}">
                  <a16:creationId xmlns:a16="http://schemas.microsoft.com/office/drawing/2014/main" id="{2BD6ECCB-F803-4877-B8C4-D8C62D3C012E}"/>
                </a:ext>
              </a:extLst>
            </p:cNvPr>
            <p:cNvSpPr>
              <a:spLocks noChangeArrowheads="1"/>
            </p:cNvSpPr>
            <p:nvPr/>
          </p:nvSpPr>
          <p:spPr bwMode="auto">
            <a:xfrm>
              <a:off x="4691"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31">
              <a:extLst>
                <a:ext uri="{FF2B5EF4-FFF2-40B4-BE49-F238E27FC236}">
                  <a16:creationId xmlns:a16="http://schemas.microsoft.com/office/drawing/2014/main" id="{5996092A-FC3F-4F0B-9651-4286DAC83C55}"/>
                </a:ext>
              </a:extLst>
            </p:cNvPr>
            <p:cNvSpPr>
              <a:spLocks noChangeArrowheads="1"/>
            </p:cNvSpPr>
            <p:nvPr/>
          </p:nvSpPr>
          <p:spPr bwMode="auto">
            <a:xfrm>
              <a:off x="5090"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32">
              <a:extLst>
                <a:ext uri="{FF2B5EF4-FFF2-40B4-BE49-F238E27FC236}">
                  <a16:creationId xmlns:a16="http://schemas.microsoft.com/office/drawing/2014/main" id="{E9A82DC7-E188-4F29-8A58-93B6A6BB6DDE}"/>
                </a:ext>
              </a:extLst>
            </p:cNvPr>
            <p:cNvSpPr>
              <a:spLocks noChangeArrowheads="1"/>
            </p:cNvSpPr>
            <p:nvPr/>
          </p:nvSpPr>
          <p:spPr bwMode="auto">
            <a:xfrm>
              <a:off x="5250"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33">
              <a:extLst>
                <a:ext uri="{FF2B5EF4-FFF2-40B4-BE49-F238E27FC236}">
                  <a16:creationId xmlns:a16="http://schemas.microsoft.com/office/drawing/2014/main" id="{7730203D-8D59-4E5E-B852-D16BB3B33696}"/>
                </a:ext>
              </a:extLst>
            </p:cNvPr>
            <p:cNvSpPr>
              <a:spLocks noChangeArrowheads="1"/>
            </p:cNvSpPr>
            <p:nvPr/>
          </p:nvSpPr>
          <p:spPr bwMode="auto">
            <a:xfrm>
              <a:off x="5796"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34">
              <a:extLst>
                <a:ext uri="{FF2B5EF4-FFF2-40B4-BE49-F238E27FC236}">
                  <a16:creationId xmlns:a16="http://schemas.microsoft.com/office/drawing/2014/main" id="{8CA56BF6-FCD3-426C-BD80-CAEC824DE271}"/>
                </a:ext>
              </a:extLst>
            </p:cNvPr>
            <p:cNvSpPr>
              <a:spLocks noChangeArrowheads="1"/>
            </p:cNvSpPr>
            <p:nvPr/>
          </p:nvSpPr>
          <p:spPr bwMode="auto">
            <a:xfrm>
              <a:off x="5968"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8" name="Rectangle 35">
              <a:extLst>
                <a:ext uri="{FF2B5EF4-FFF2-40B4-BE49-F238E27FC236}">
                  <a16:creationId xmlns:a16="http://schemas.microsoft.com/office/drawing/2014/main" id="{D900CD33-0735-4AB2-9079-9CB008C45238}"/>
                </a:ext>
              </a:extLst>
            </p:cNvPr>
            <p:cNvSpPr>
              <a:spLocks noChangeArrowheads="1"/>
            </p:cNvSpPr>
            <p:nvPr/>
          </p:nvSpPr>
          <p:spPr bwMode="auto">
            <a:xfrm>
              <a:off x="6251" y="29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49" name="Rectangle 36">
              <a:extLst>
                <a:ext uri="{FF2B5EF4-FFF2-40B4-BE49-F238E27FC236}">
                  <a16:creationId xmlns:a16="http://schemas.microsoft.com/office/drawing/2014/main" id="{D46A210E-36BB-42EE-A427-7EACDA401A2E}"/>
                </a:ext>
              </a:extLst>
            </p:cNvPr>
            <p:cNvSpPr>
              <a:spLocks noChangeArrowheads="1"/>
            </p:cNvSpPr>
            <p:nvPr/>
          </p:nvSpPr>
          <p:spPr bwMode="auto">
            <a:xfrm>
              <a:off x="6462"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0" name="Rectangle 37">
              <a:extLst>
                <a:ext uri="{FF2B5EF4-FFF2-40B4-BE49-F238E27FC236}">
                  <a16:creationId xmlns:a16="http://schemas.microsoft.com/office/drawing/2014/main" id="{41EDA2C8-C072-44FC-A996-73DBD6B41AE1}"/>
                </a:ext>
              </a:extLst>
            </p:cNvPr>
            <p:cNvSpPr>
              <a:spLocks noChangeArrowheads="1"/>
            </p:cNvSpPr>
            <p:nvPr/>
          </p:nvSpPr>
          <p:spPr bwMode="auto">
            <a:xfrm>
              <a:off x="6635"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1" name="Rectangle 38">
              <a:extLst>
                <a:ext uri="{FF2B5EF4-FFF2-40B4-BE49-F238E27FC236}">
                  <a16:creationId xmlns:a16="http://schemas.microsoft.com/office/drawing/2014/main" id="{818C365D-5244-4A40-A5EC-8234FD8D380A}"/>
                </a:ext>
              </a:extLst>
            </p:cNvPr>
            <p:cNvSpPr>
              <a:spLocks noChangeArrowheads="1"/>
            </p:cNvSpPr>
            <p:nvPr/>
          </p:nvSpPr>
          <p:spPr bwMode="auto">
            <a:xfrm>
              <a:off x="6834"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2" name="Rectangle 39">
              <a:extLst>
                <a:ext uri="{FF2B5EF4-FFF2-40B4-BE49-F238E27FC236}">
                  <a16:creationId xmlns:a16="http://schemas.microsoft.com/office/drawing/2014/main" id="{7F31726B-7014-46A8-A28E-364E7FAAA498}"/>
                </a:ext>
              </a:extLst>
            </p:cNvPr>
            <p:cNvSpPr>
              <a:spLocks noChangeArrowheads="1"/>
            </p:cNvSpPr>
            <p:nvPr/>
          </p:nvSpPr>
          <p:spPr bwMode="auto">
            <a:xfrm>
              <a:off x="7232" y="38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cxnSp>
        <p:nvCxnSpPr>
          <p:cNvPr id="2063" name="Straight Connector 2062">
            <a:extLst>
              <a:ext uri="{FF2B5EF4-FFF2-40B4-BE49-F238E27FC236}">
                <a16:creationId xmlns:a16="http://schemas.microsoft.com/office/drawing/2014/main" id="{C9EE8D5F-D29B-412F-A539-5C92CA5FE540}"/>
              </a:ext>
            </a:extLst>
          </p:cNvPr>
          <p:cNvCxnSpPr>
            <a:cxnSpLocks/>
          </p:cNvCxnSpPr>
          <p:nvPr/>
        </p:nvCxnSpPr>
        <p:spPr>
          <a:xfrm>
            <a:off x="1892807" y="5952744"/>
            <a:ext cx="915301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64" name="TextBox 2063">
            <a:extLst>
              <a:ext uri="{FF2B5EF4-FFF2-40B4-BE49-F238E27FC236}">
                <a16:creationId xmlns:a16="http://schemas.microsoft.com/office/drawing/2014/main" id="{6D8D5DFE-77CF-43DA-82D3-2091151E9AAC}"/>
              </a:ext>
            </a:extLst>
          </p:cNvPr>
          <p:cNvSpPr txBox="1"/>
          <p:nvPr/>
        </p:nvSpPr>
        <p:spPr>
          <a:xfrm>
            <a:off x="5268121" y="5968764"/>
            <a:ext cx="2383740" cy="369332"/>
          </a:xfrm>
          <a:prstGeom prst="rect">
            <a:avLst/>
          </a:prstGeom>
          <a:noFill/>
        </p:spPr>
        <p:txBody>
          <a:bodyPr wrap="square" rtlCol="0">
            <a:spAutoFit/>
          </a:bodyPr>
          <a:lstStyle/>
          <a:p>
            <a:r>
              <a:rPr lang="en-US" b="1" dirty="0">
                <a:latin typeface="Eras Light ITC" panose="020B0402030504020804" pitchFamily="34" charset="0"/>
              </a:rPr>
              <a:t>Design Period Timeline </a:t>
            </a:r>
          </a:p>
        </p:txBody>
      </p:sp>
      <p:sp>
        <p:nvSpPr>
          <p:cNvPr id="2067" name="TextBox 2066">
            <a:extLst>
              <a:ext uri="{FF2B5EF4-FFF2-40B4-BE49-F238E27FC236}">
                <a16:creationId xmlns:a16="http://schemas.microsoft.com/office/drawing/2014/main" id="{A2B07239-1169-4B85-B786-5439E5F1D53D}"/>
              </a:ext>
            </a:extLst>
          </p:cNvPr>
          <p:cNvSpPr txBox="1"/>
          <p:nvPr/>
        </p:nvSpPr>
        <p:spPr>
          <a:xfrm>
            <a:off x="2368295" y="5517786"/>
            <a:ext cx="3297698" cy="369332"/>
          </a:xfrm>
          <a:prstGeom prst="rect">
            <a:avLst/>
          </a:prstGeom>
          <a:noFill/>
        </p:spPr>
        <p:txBody>
          <a:bodyPr wrap="none" rtlCol="0">
            <a:spAutoFit/>
          </a:bodyPr>
          <a:lstStyle/>
          <a:p>
            <a:r>
              <a:rPr lang="en-US" dirty="0">
                <a:latin typeface="Eras Light ITC" panose="020B0402030504020804" pitchFamily="34" charset="0"/>
              </a:rPr>
              <a:t>Art Deco – Late 1920’s to 1930’s</a:t>
            </a:r>
          </a:p>
        </p:txBody>
      </p:sp>
      <p:sp>
        <p:nvSpPr>
          <p:cNvPr id="2068" name="TextBox 2067">
            <a:extLst>
              <a:ext uri="{FF2B5EF4-FFF2-40B4-BE49-F238E27FC236}">
                <a16:creationId xmlns:a16="http://schemas.microsoft.com/office/drawing/2014/main" id="{2BDEA92B-7D9E-4FC4-A193-C12B9CB08242}"/>
              </a:ext>
            </a:extLst>
          </p:cNvPr>
          <p:cNvSpPr txBox="1"/>
          <p:nvPr/>
        </p:nvSpPr>
        <p:spPr>
          <a:xfrm>
            <a:off x="6890439" y="5517928"/>
            <a:ext cx="3802644" cy="369332"/>
          </a:xfrm>
          <a:prstGeom prst="rect">
            <a:avLst/>
          </a:prstGeom>
          <a:noFill/>
        </p:spPr>
        <p:txBody>
          <a:bodyPr wrap="none" rtlCol="0">
            <a:spAutoFit/>
          </a:bodyPr>
          <a:lstStyle/>
          <a:p>
            <a:r>
              <a:rPr lang="en-US" dirty="0">
                <a:latin typeface="Eras Light ITC" panose="020B0402030504020804" pitchFamily="34" charset="0"/>
              </a:rPr>
              <a:t>Streamline Modern – 1930’s to 1940’s</a:t>
            </a:r>
          </a:p>
        </p:txBody>
      </p:sp>
      <p:sp>
        <p:nvSpPr>
          <p:cNvPr id="2069" name="Flowchart: Connector 2068">
            <a:extLst>
              <a:ext uri="{FF2B5EF4-FFF2-40B4-BE49-F238E27FC236}">
                <a16:creationId xmlns:a16="http://schemas.microsoft.com/office/drawing/2014/main" id="{E66820E8-336A-432B-B110-60BA8611F450}"/>
              </a:ext>
            </a:extLst>
          </p:cNvPr>
          <p:cNvSpPr/>
          <p:nvPr/>
        </p:nvSpPr>
        <p:spPr>
          <a:xfrm>
            <a:off x="3827352" y="5864358"/>
            <a:ext cx="168905" cy="1689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C1475DD2-2FE0-4F88-A525-B2A51E8DCF80}"/>
              </a:ext>
            </a:extLst>
          </p:cNvPr>
          <p:cNvSpPr/>
          <p:nvPr/>
        </p:nvSpPr>
        <p:spPr>
          <a:xfrm>
            <a:off x="8761913" y="5864854"/>
            <a:ext cx="168905" cy="16890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BC9754E3-4D62-4C23-8F65-D1344D5482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23750" y="1436384"/>
            <a:ext cx="2753268" cy="3905344"/>
          </a:xfrm>
          <a:prstGeom prst="rect">
            <a:avLst/>
          </a:prstGeom>
        </p:spPr>
      </p:pic>
      <p:pic>
        <p:nvPicPr>
          <p:cNvPr id="55" name="Picture 54">
            <a:extLst>
              <a:ext uri="{FF2B5EF4-FFF2-40B4-BE49-F238E27FC236}">
                <a16:creationId xmlns:a16="http://schemas.microsoft.com/office/drawing/2014/main" id="{30C3514D-65C9-4BCF-8FB9-EDFD2F13232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53400" y="3594178"/>
            <a:ext cx="2460626" cy="1754110"/>
          </a:xfrm>
          <a:prstGeom prst="rect">
            <a:avLst/>
          </a:prstGeom>
        </p:spPr>
      </p:pic>
      <p:pic>
        <p:nvPicPr>
          <p:cNvPr id="56" name="Picture 55">
            <a:extLst>
              <a:ext uri="{FF2B5EF4-FFF2-40B4-BE49-F238E27FC236}">
                <a16:creationId xmlns:a16="http://schemas.microsoft.com/office/drawing/2014/main" id="{E99C40CD-8636-4C8D-82FE-DEE91C63F71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3119" y="3279846"/>
            <a:ext cx="2757923" cy="2068442"/>
          </a:xfrm>
          <a:prstGeom prst="rect">
            <a:avLst/>
          </a:prstGeom>
        </p:spPr>
      </p:pic>
      <p:pic>
        <p:nvPicPr>
          <p:cNvPr id="57" name="Picture 56">
            <a:extLst>
              <a:ext uri="{FF2B5EF4-FFF2-40B4-BE49-F238E27FC236}">
                <a16:creationId xmlns:a16="http://schemas.microsoft.com/office/drawing/2014/main" id="{7CE7786F-F528-4FC8-AC75-640ECD261038}"/>
              </a:ext>
            </a:extLst>
          </p:cNvPr>
          <p:cNvPicPr>
            <a:picLocks noChangeAspect="1"/>
          </p:cNvPicPr>
          <p:nvPr/>
        </p:nvPicPr>
        <p:blipFill>
          <a:blip r:embed="rId16" cstate="hqprint">
            <a:grayscl/>
            <a:extLst>
              <a:ext uri="{28A0092B-C50C-407E-A947-70E740481C1C}">
                <a14:useLocalDpi xmlns:a14="http://schemas.microsoft.com/office/drawing/2010/main" val="0"/>
              </a:ext>
            </a:extLst>
          </a:blip>
          <a:stretch>
            <a:fillRect/>
          </a:stretch>
        </p:blipFill>
        <p:spPr>
          <a:xfrm>
            <a:off x="522585" y="1436384"/>
            <a:ext cx="3296501" cy="1751581"/>
          </a:xfrm>
          <a:prstGeom prst="rect">
            <a:avLst/>
          </a:prstGeom>
        </p:spPr>
      </p:pic>
      <p:pic>
        <p:nvPicPr>
          <p:cNvPr id="52" name="Picture 51">
            <a:extLst>
              <a:ext uri="{FF2B5EF4-FFF2-40B4-BE49-F238E27FC236}">
                <a16:creationId xmlns:a16="http://schemas.microsoft.com/office/drawing/2014/main" id="{027DAC8B-67A6-46A3-ADAA-9E4E1CD73706}"/>
              </a:ext>
            </a:extLst>
          </p:cNvPr>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8904205" y="1436385"/>
            <a:ext cx="2927543" cy="3905344"/>
          </a:xfrm>
          <a:prstGeom prst="rect">
            <a:avLst/>
          </a:prstGeom>
        </p:spPr>
      </p:pic>
      <p:pic>
        <p:nvPicPr>
          <p:cNvPr id="53" name="Picture 52">
            <a:extLst>
              <a:ext uri="{FF2B5EF4-FFF2-40B4-BE49-F238E27FC236}">
                <a16:creationId xmlns:a16="http://schemas.microsoft.com/office/drawing/2014/main" id="{38DE90F7-E63D-4F35-BA29-2DF9D773ACDA}"/>
              </a:ext>
            </a:extLst>
          </p:cNvPr>
          <p:cNvPicPr>
            <a:picLocks noChangeAspect="1"/>
          </p:cNvPicPr>
          <p:nvPr/>
        </p:nvPicPr>
        <p:blipFill>
          <a:blip r:embed="rId18" cstate="hqprint">
            <a:extLst>
              <a:ext uri="{BEBA8EAE-BF5A-486C-A8C5-ECC9F3942E4B}">
                <a14:imgProps xmlns:a14="http://schemas.microsoft.com/office/drawing/2010/main">
                  <a14:imgLayer r:embed="rId19">
                    <a14:imgEffect>
                      <a14:saturation sat="0"/>
                    </a14:imgEffect>
                  </a14:imgLayer>
                </a14:imgProps>
              </a:ext>
              <a:ext uri="{28A0092B-C50C-407E-A947-70E740481C1C}">
                <a14:useLocalDpi xmlns:a14="http://schemas.microsoft.com/office/drawing/2010/main" val="0"/>
              </a:ext>
            </a:extLst>
          </a:blip>
          <a:stretch>
            <a:fillRect/>
          </a:stretch>
        </p:blipFill>
        <p:spPr>
          <a:xfrm>
            <a:off x="4322969" y="1442944"/>
            <a:ext cx="1251158" cy="1760240"/>
          </a:xfrm>
          <a:prstGeom prst="rect">
            <a:avLst/>
          </a:prstGeom>
        </p:spPr>
      </p:pic>
    </p:spTree>
    <p:extLst>
      <p:ext uri="{BB962C8B-B14F-4D97-AF65-F5344CB8AC3E}">
        <p14:creationId xmlns:p14="http://schemas.microsoft.com/office/powerpoint/2010/main" val="1752176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13515">
        <p:split orient="vert"/>
      </p:transition>
    </mc:Choice>
    <mc:Fallback>
      <p:transition spd="slow" advClick="0" advTm="13515">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5E0CA5-5CF0-42AE-B19E-FE5A4F97EA0F}"/>
              </a:ext>
            </a:extLst>
          </p:cNvPr>
          <p:cNvCxnSpPr/>
          <p:nvPr/>
        </p:nvCxnSpPr>
        <p:spPr>
          <a:xfrm>
            <a:off x="3211305" y="1945292"/>
            <a:ext cx="0" cy="281317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AC4A140-2E1E-43AD-BC68-1BB04C1AD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22" y="6172200"/>
            <a:ext cx="3025277" cy="432182"/>
          </a:xfrm>
          <a:prstGeom prst="rect">
            <a:avLst/>
          </a:prstGeom>
        </p:spPr>
      </p:pic>
      <p:pic>
        <p:nvPicPr>
          <p:cNvPr id="24" name="Picture 23">
            <a:extLst>
              <a:ext uri="{FF2B5EF4-FFF2-40B4-BE49-F238E27FC236}">
                <a16:creationId xmlns:a16="http://schemas.microsoft.com/office/drawing/2014/main" id="{655653F3-F296-4306-8473-B06D3D275084}"/>
              </a:ext>
            </a:extLst>
          </p:cNvPr>
          <p:cNvPicPr>
            <a:picLocks noChangeAspect="1"/>
          </p:cNvPicPr>
          <p:nvPr/>
        </p:nvPicPr>
        <p:blipFill>
          <a:blip r:embed="rId4"/>
          <a:stretch>
            <a:fillRect/>
          </a:stretch>
        </p:blipFill>
        <p:spPr>
          <a:xfrm>
            <a:off x="1134269" y="235089"/>
            <a:ext cx="11233533" cy="1285033"/>
          </a:xfrm>
          <a:prstGeom prst="rect">
            <a:avLst/>
          </a:prstGeom>
        </p:spPr>
      </p:pic>
      <p:pic>
        <p:nvPicPr>
          <p:cNvPr id="6" name="Picture 5">
            <a:extLst>
              <a:ext uri="{FF2B5EF4-FFF2-40B4-BE49-F238E27FC236}">
                <a16:creationId xmlns:a16="http://schemas.microsoft.com/office/drawing/2014/main" id="{949F9F8A-5581-4D45-A1C3-837E994863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51518" y="1473488"/>
            <a:ext cx="10333936" cy="4698712"/>
          </a:xfrm>
          <a:prstGeom prst="rect">
            <a:avLst/>
          </a:prstGeom>
        </p:spPr>
      </p:pic>
      <p:pic>
        <p:nvPicPr>
          <p:cNvPr id="8" name="Picture 7">
            <a:extLst>
              <a:ext uri="{FF2B5EF4-FFF2-40B4-BE49-F238E27FC236}">
                <a16:creationId xmlns:a16="http://schemas.microsoft.com/office/drawing/2014/main" id="{40B629FE-6B83-4EBF-91A4-9778526F2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005" y="1473488"/>
            <a:ext cx="2548675" cy="1183852"/>
          </a:xfrm>
          <a:prstGeom prst="rect">
            <a:avLst/>
          </a:prstGeom>
        </p:spPr>
      </p:pic>
    </p:spTree>
    <p:extLst>
      <p:ext uri="{BB962C8B-B14F-4D97-AF65-F5344CB8AC3E}">
        <p14:creationId xmlns:p14="http://schemas.microsoft.com/office/powerpoint/2010/main" val="2940092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 advClick="0" advTm="15408">
        <p:circle/>
      </p:transition>
    </mc:Choice>
    <mc:Fallback>
      <p:transition spd="slow" advClick="0" advTm="15408">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6.4|6.4"/>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TotalTime>
  <Words>247</Words>
  <Application>Microsoft Office PowerPoint</Application>
  <PresentationFormat>Widescreen</PresentationFormat>
  <Paragraphs>64</Paragraphs>
  <Slides>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Book Antiqua</vt:lpstr>
      <vt:lpstr>Calibri</vt:lpstr>
      <vt:lpstr>Calibri Light</vt:lpstr>
      <vt:lpstr>Complex</vt:lpstr>
      <vt:lpstr>Eras Light ITC</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 Street Historical References</dc:title>
  <dc:creator>Jen Ingraham</dc:creator>
  <cp:lastModifiedBy>Hofstetter, Erick</cp:lastModifiedBy>
  <cp:revision>62</cp:revision>
  <dcterms:created xsi:type="dcterms:W3CDTF">2019-04-15T21:05:36Z</dcterms:created>
  <dcterms:modified xsi:type="dcterms:W3CDTF">2019-05-03T14:48:37Z</dcterms:modified>
</cp:coreProperties>
</file>